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5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5E787-5AC5-308B-791E-D831CFEFE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5F3A5D-430E-AAB0-937F-0326DAA7C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65819-79BA-995B-DC75-C55980A0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CD21-EA57-EACF-7609-DFCF84DB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8095A-A8A3-8633-06CA-737AD99F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9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DC59C-8BFF-532F-DA59-DCA41601F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D92A-31BD-3C3B-D611-F8F36F39CC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000ED-E165-4BA2-AF68-31CC1609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2A528-6B67-1A16-E181-CB79B165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46B4E-566A-894E-FC57-445C9E59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6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040789-DB47-6CF9-A2CB-5FA81EB0BE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B33E7-412C-7B8D-5E20-92E0C858E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7932B-EB5D-292F-0F28-E186E4114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A88C9-45C7-C98A-2C40-99C1635F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E447E-23CB-CE48-6BA5-F61EB0C9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C5DC-0396-7CE0-2E97-19AFC8E2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7EBBA-C143-1199-4605-A8D96C88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C0939-928A-298B-4988-E4CEED61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3790-557A-C81B-EA33-72C6D617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93650-F565-8E42-4398-1C7A42E8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5AFDF-3180-409F-612C-8B268466C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E8F9C-ED48-5999-8493-352AAEA0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50B12-731B-0B24-1795-752BC91DD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6B544-22CE-1E60-BC09-1E8D472D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F79DA-11B4-0C8E-C611-D30BD4B81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988C-2937-A2A5-F36B-F926CF1F6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5FE1-9C5B-C381-18C6-D8BC38723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0A72-CB47-3F13-1155-F37D6B4A5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BA13E-1900-63CE-8BF5-2D8460C58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F3B79-A3B2-E4D9-5370-893736942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650D5-FE8A-D192-2135-C553BC21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5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F256-5C49-6164-1271-946D0718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AE67A-EF6D-14AC-2DF0-9C62F1B52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2F79B-5675-1484-1526-737694A9A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86261-FDE2-7741-3317-3E28E2B68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01F7F-6121-D26C-1C4E-E64108C29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678B8F-9382-0261-52C0-70975996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52CEF-322E-2480-8FF3-AF7E79DB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0B083-ED2C-9705-052C-EFB75AF1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46E33-6A6C-8BAD-4C40-17C3194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E53F7-EC4B-3355-F5A2-E7437405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14CCF-0561-1095-93F9-BDA8196C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F0E05-E177-4F53-D8A1-47F747D4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608ED-CE33-0AA8-23F9-27365EA3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C75F8-987B-2D82-ABC8-518E2F69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9EDBD-8322-58E1-D3D4-DA4DDF15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2D6D-8C2F-206E-E03D-B792635D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A78A7-D609-89EF-FFEE-A712F62E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694BC-0964-C86E-4FEA-CEFB5A9A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053B6-6BED-2602-960C-5D650CCC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0243F-EDA3-E86C-3CE8-8B192CAC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AD8B8-CFE8-AD17-4F7D-508FF672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1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5B59F-FD01-A2DE-30C9-C80FC2898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132CD2-CD20-E9E7-5A39-ACF41CB00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86DB3-E6B7-E369-E2BB-37303E419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12CAB-D627-6389-AEEF-228671C26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0175F-47B2-A432-7F3C-1EFECC22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49D77-9CEC-E14C-1EEE-B6EDA467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61612-1E68-6975-A720-FEB34C8E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75066-B117-DED5-4D37-571F8795F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7633C-97C9-1D36-338C-36EFBBC9F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C1BEC-31A0-4D22-B784-831002627F3A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D5908-BC4B-0834-C801-5331B4349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2EC8C-3C16-0DCF-5632-442DA2EB9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2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cqr0zhBGQc" TargetMode="External"/><Relationship Id="rId2" Type="http://schemas.openxmlformats.org/officeDocument/2006/relationships/hyperlink" Target="https://www.youtube.com/watch?v=1j8aIC9qBA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Bipolar_disorder" TargetMode="External"/><Relationship Id="rId13" Type="http://schemas.openxmlformats.org/officeDocument/2006/relationships/hyperlink" Target="https://en.wikipedia.org/wiki/Mitochondrial_disease#cite_note-6" TargetMode="External"/><Relationship Id="rId3" Type="http://schemas.openxmlformats.org/officeDocument/2006/relationships/hyperlink" Target="https://en.wikipedia.org/wiki/Huntington%27s_disease" TargetMode="External"/><Relationship Id="rId7" Type="http://schemas.openxmlformats.org/officeDocument/2006/relationships/hyperlink" Target="https://en.wikipedia.org/wiki/Parkinson%27s_disease" TargetMode="External"/><Relationship Id="rId12" Type="http://schemas.openxmlformats.org/officeDocument/2006/relationships/hyperlink" Target="https://en.wikipedia.org/wiki/Schizophrenia" TargetMode="External"/><Relationship Id="rId17" Type="http://schemas.openxmlformats.org/officeDocument/2006/relationships/hyperlink" Target="https://en.wikipedia.org/wiki/Chronic_fatigue_syndrome" TargetMode="External"/><Relationship Id="rId2" Type="http://schemas.openxmlformats.org/officeDocument/2006/relationships/hyperlink" Target="https://en.wikipedia.org/wiki/Diabetes" TargetMode="External"/><Relationship Id="rId16" Type="http://schemas.openxmlformats.org/officeDocument/2006/relationships/hyperlink" Target="https://en.wikipedia.org/wiki/Sarcopen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tochondrial_disease#cite_note-2" TargetMode="External"/><Relationship Id="rId11" Type="http://schemas.openxmlformats.org/officeDocument/2006/relationships/hyperlink" Target="https://en.wikipedia.org/wiki/Mitochondrial_disease#cite_note-5" TargetMode="External"/><Relationship Id="rId5" Type="http://schemas.openxmlformats.org/officeDocument/2006/relationships/hyperlink" Target="https://en.wikipedia.org/wiki/Alzheimer%27s_disease" TargetMode="External"/><Relationship Id="rId15" Type="http://schemas.openxmlformats.org/officeDocument/2006/relationships/hyperlink" Target="https://en.wikipedia.org/wiki/Cardiovascular_disease" TargetMode="External"/><Relationship Id="rId10" Type="http://schemas.openxmlformats.org/officeDocument/2006/relationships/hyperlink" Target="https://en.wikipedia.org/wiki/Mitochondrial_disease#cite_note-ReferenceA-4" TargetMode="External"/><Relationship Id="rId4" Type="http://schemas.openxmlformats.org/officeDocument/2006/relationships/hyperlink" Target="https://en.wikipedia.org/wiki/Cancer" TargetMode="External"/><Relationship Id="rId9" Type="http://schemas.openxmlformats.org/officeDocument/2006/relationships/hyperlink" Target="https://en.wikipedia.org/wiki/Mitochondrial_disease#cite_note-3" TargetMode="External"/><Relationship Id="rId14" Type="http://schemas.openxmlformats.org/officeDocument/2006/relationships/hyperlink" Target="https://en.wikipedia.org/wiki/Mitochondrial_disease#cite_note-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E60E-85AD-48AB-BC6C-A4DD9015C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083" y="788020"/>
            <a:ext cx="9946888" cy="1990105"/>
          </a:xfrm>
        </p:spPr>
        <p:txBody>
          <a:bodyPr>
            <a:normAutofit/>
          </a:bodyPr>
          <a:lstStyle/>
          <a:p>
            <a:r>
              <a:rPr lang="en-US" sz="8000" dirty="0">
                <a:latin typeface="Arial Narrow" panose="020B0606020202030204" pitchFamily="34" charset="0"/>
              </a:rPr>
              <a:t>Mitochondrial dysfunction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D89C3-7705-21C9-8181-5656A0A9F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latin typeface="Arial Narrow" panose="020B0606020202030204" pitchFamily="34" charset="0"/>
              </a:rPr>
              <a:t>Geromics Class</a:t>
            </a:r>
          </a:p>
          <a:p>
            <a:r>
              <a:rPr lang="en-US" sz="3200">
                <a:latin typeface="Arial Narrow" panose="020B0606020202030204" pitchFamily="34" charset="0"/>
              </a:rPr>
              <a:t>2024.11.</a:t>
            </a:r>
          </a:p>
          <a:p>
            <a:r>
              <a:rPr lang="en-US" sz="3200" dirty="0">
                <a:latin typeface="Arial Narrow" panose="020B0606020202030204" pitchFamily="34" charset="0"/>
              </a:rPr>
              <a:t>Jong Bhak</a:t>
            </a:r>
          </a:p>
        </p:txBody>
      </p:sp>
    </p:spTree>
    <p:extLst>
      <p:ext uri="{BB962C8B-B14F-4D97-AF65-F5344CB8AC3E}">
        <p14:creationId xmlns:p14="http://schemas.microsoft.com/office/powerpoint/2010/main" val="2540667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3744A-ED60-8C2B-1125-909D177EC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90FC-DF7E-849D-DA49-7424AD13B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https://www.youtube.com/watch?v=1j8aIC9qBAs</a:t>
            </a:r>
            <a:endParaRPr lang="en-US" dirty="0"/>
          </a:p>
          <a:p>
            <a:r>
              <a:rPr lang="en-US" dirty="0">
                <a:hlinkClick r:id="rId3"/>
              </a:rPr>
              <a:t>https://www.youtube.com/watch?v=Dcqr0zhBGQc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77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7AE5-F330-A2DD-7FF6-0758A032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415" y="142101"/>
            <a:ext cx="10515600" cy="861509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Mitochondrial diseases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9FB58-9076-A3E2-6BD3-4FC1F481A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259" y="1561171"/>
            <a:ext cx="10818541" cy="4615792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2" tooltip="Diabetes"/>
              </a:rPr>
              <a:t>diabetes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3" tooltip="Huntington's disease"/>
              </a:rPr>
              <a:t>Huntington's disease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4" tooltip="Cancer"/>
              </a:rPr>
              <a:t>cancer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5" tooltip="Alzheimer's disease"/>
              </a:rPr>
              <a:t>Alzheimer's disease</a:t>
            </a:r>
            <a:r>
              <a:rPr lang="en-US" sz="30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6"/>
              </a:rPr>
              <a:t>[2]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7" tooltip="Parkinson's disease"/>
              </a:rPr>
              <a:t>Parkinson's disease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8" tooltip="Bipolar disorder"/>
              </a:rPr>
              <a:t>bipolar disorder</a:t>
            </a:r>
            <a:r>
              <a:rPr lang="en-US" sz="30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9"/>
              </a:rPr>
              <a:t>[3]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0"/>
              </a:rPr>
              <a:t>[4]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1"/>
              </a:rPr>
              <a:t>[5]</a:t>
            </a:r>
            <a:r>
              <a:rPr lang="en-US" sz="30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</a:t>
            </a: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2" tooltip="Schizophrenia"/>
              </a:rPr>
              <a:t>schizophrenia</a:t>
            </a:r>
            <a:r>
              <a:rPr lang="en-US" sz="30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 aging and senescence,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3"/>
              </a:rPr>
              <a:t>[6]</a:t>
            </a:r>
            <a:r>
              <a:rPr lang="en-US" sz="30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anxiety disorders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4"/>
              </a:rPr>
              <a:t>[7]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5" tooltip="Cardiovascular disease"/>
              </a:rPr>
              <a:t>cardiovascular disease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6" tooltip="Sarcopenia"/>
              </a:rPr>
              <a:t>sarcopenia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3000" b="0" i="0" u="none" strike="noStrike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7" tooltip="Chronic fatigue syndrome"/>
              </a:rPr>
              <a:t>chronic fatigue syndrome</a:t>
            </a:r>
            <a:r>
              <a:rPr lang="en-US" sz="3000" b="0" i="0" u="none" strike="noStrike" baseline="30000" dirty="0">
                <a:solidFill>
                  <a:srgbClr val="3366CC"/>
                </a:solidFill>
                <a:effectLst/>
                <a:latin typeface="Arial Narrow" panose="020B0606020202030204" pitchFamily="34" charset="0"/>
                <a:hlinkClick r:id="rId10"/>
              </a:rPr>
              <a:t>[4]</a:t>
            </a:r>
            <a:endParaRPr lang="en-US" sz="3000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89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CD292-8383-FE94-E425-4236984BE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96BE50C6-B06C-BEE0-8DAB-2F10DC6C05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804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FA8A8-2F3E-5FB6-0116-D9D105E0E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AC64FDFD-3049-2448-E0EC-8735870D8E5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066" y="1825625"/>
            <a:ext cx="532986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672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7EC6C-F0D4-0DF7-1F93-5C55E6816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F1CCB99F-C784-6492-2649-FD4B5B2586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00" y="1825625"/>
            <a:ext cx="822300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556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5163D-DE71-33AB-91F6-2A238779B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28900-7260-6F1D-3541-08398D09B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E7441C7E-28E4-2D57-F77B-FE692E814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725" y="0"/>
            <a:ext cx="71945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660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492A4-2372-80F4-31E6-5D77AB368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3F836-044F-A53B-1C27-19E75A8DD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7921BF-6CF4-0332-700F-95D1D1D12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621" y="2341063"/>
            <a:ext cx="6545825" cy="404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5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26FCC-B9CB-E42C-4230-337D85765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088" y="237893"/>
            <a:ext cx="10855712" cy="1174595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Arial Narrow" panose="020B0606020202030204" pitchFamily="34" charset="0"/>
              </a:rPr>
              <a:t>Genes and Molecules associated with Mt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73A93-3A38-987E-5D68-01DE98EE1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Arial Narrow" panose="020B0606020202030204" pitchFamily="34" charset="0"/>
              </a:rPr>
              <a:t>SIRT1</a:t>
            </a:r>
          </a:p>
          <a:p>
            <a:r>
              <a:rPr lang="en-US" sz="3200" b="1" dirty="0">
                <a:latin typeface="Arial Narrow" panose="020B0606020202030204" pitchFamily="34" charset="0"/>
              </a:rPr>
              <a:t>SIRT3</a:t>
            </a:r>
          </a:p>
          <a:p>
            <a:r>
              <a:rPr lang="en-US" sz="3200" b="1" dirty="0">
                <a:latin typeface="Arial Narrow" panose="020B0606020202030204" pitchFamily="34" charset="0"/>
              </a:rPr>
              <a:t>Niacin</a:t>
            </a:r>
          </a:p>
          <a:p>
            <a:r>
              <a:rPr lang="en-US" sz="3200" b="1" dirty="0">
                <a:latin typeface="Arial Narrow" panose="020B0606020202030204" pitchFamily="34" charset="0"/>
              </a:rPr>
              <a:t>NR</a:t>
            </a:r>
          </a:p>
          <a:p>
            <a:r>
              <a:rPr lang="en-US" sz="3200" b="1" dirty="0">
                <a:latin typeface="Arial Narrow" panose="020B0606020202030204" pitchFamily="34" charset="0"/>
              </a:rPr>
              <a:t>NMN</a:t>
            </a:r>
          </a:p>
        </p:txBody>
      </p:sp>
    </p:spTree>
    <p:extLst>
      <p:ext uri="{BB962C8B-B14F-4D97-AF65-F5344CB8AC3E}">
        <p14:creationId xmlns:p14="http://schemas.microsoft.com/office/powerpoint/2010/main" val="4070302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89</Words>
  <Application>Microsoft Office PowerPoint</Application>
  <PresentationFormat>와이드스크린</PresentationFormat>
  <Paragraphs>22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Office Theme</vt:lpstr>
      <vt:lpstr>Mitochondrial dysfunction</vt:lpstr>
      <vt:lpstr>PowerPoint 프레젠테이션</vt:lpstr>
      <vt:lpstr>Mitochondrial diseases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Genes and Molecules associated with Mt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Bhak Jong</dc:creator>
  <cp:lastModifiedBy>(교원) 박종화 (바이오메디컬공학과)</cp:lastModifiedBy>
  <cp:revision>13</cp:revision>
  <dcterms:created xsi:type="dcterms:W3CDTF">2023-09-22T01:22:08Z</dcterms:created>
  <dcterms:modified xsi:type="dcterms:W3CDTF">2024-11-06T12:06:53Z</dcterms:modified>
</cp:coreProperties>
</file>