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7" r:id="rId1"/>
  </p:sldMasterIdLst>
  <p:notesMasterIdLst>
    <p:notesMasterId r:id="rId122"/>
  </p:notesMasterIdLst>
  <p:sldIdLst>
    <p:sldId id="256" r:id="rId2"/>
    <p:sldId id="826" r:id="rId3"/>
    <p:sldId id="284" r:id="rId4"/>
    <p:sldId id="884" r:id="rId5"/>
    <p:sldId id="911" r:id="rId6"/>
    <p:sldId id="886" r:id="rId7"/>
    <p:sldId id="885" r:id="rId8"/>
    <p:sldId id="887" r:id="rId9"/>
    <p:sldId id="888" r:id="rId10"/>
    <p:sldId id="890" r:id="rId11"/>
    <p:sldId id="891" r:id="rId12"/>
    <p:sldId id="892" r:id="rId13"/>
    <p:sldId id="889" r:id="rId14"/>
    <p:sldId id="893" r:id="rId15"/>
    <p:sldId id="894" r:id="rId16"/>
    <p:sldId id="836" r:id="rId17"/>
    <p:sldId id="895" r:id="rId18"/>
    <p:sldId id="837" r:id="rId19"/>
    <p:sldId id="838" r:id="rId20"/>
    <p:sldId id="840" r:id="rId21"/>
    <p:sldId id="827" r:id="rId22"/>
    <p:sldId id="835" r:id="rId23"/>
    <p:sldId id="896" r:id="rId24"/>
    <p:sldId id="828" r:id="rId25"/>
    <p:sldId id="897" r:id="rId26"/>
    <p:sldId id="898" r:id="rId27"/>
    <p:sldId id="899" r:id="rId28"/>
    <p:sldId id="900" r:id="rId29"/>
    <p:sldId id="901" r:id="rId30"/>
    <p:sldId id="902" r:id="rId31"/>
    <p:sldId id="833" r:id="rId32"/>
    <p:sldId id="905" r:id="rId33"/>
    <p:sldId id="906" r:id="rId34"/>
    <p:sldId id="907" r:id="rId35"/>
    <p:sldId id="908" r:id="rId36"/>
    <p:sldId id="909" r:id="rId37"/>
    <p:sldId id="910" r:id="rId38"/>
    <p:sldId id="903" r:id="rId39"/>
    <p:sldId id="904" r:id="rId40"/>
    <p:sldId id="829" r:id="rId41"/>
    <p:sldId id="830" r:id="rId42"/>
    <p:sldId id="831" r:id="rId43"/>
    <p:sldId id="832" r:id="rId44"/>
    <p:sldId id="834" r:id="rId45"/>
    <p:sldId id="841" r:id="rId46"/>
    <p:sldId id="843" r:id="rId47"/>
    <p:sldId id="844" r:id="rId48"/>
    <p:sldId id="845" r:id="rId49"/>
    <p:sldId id="846" r:id="rId50"/>
    <p:sldId id="847" r:id="rId51"/>
    <p:sldId id="848" r:id="rId52"/>
    <p:sldId id="850" r:id="rId53"/>
    <p:sldId id="851" r:id="rId54"/>
    <p:sldId id="852" r:id="rId55"/>
    <p:sldId id="853" r:id="rId56"/>
    <p:sldId id="854" r:id="rId57"/>
    <p:sldId id="855" r:id="rId58"/>
    <p:sldId id="856" r:id="rId59"/>
    <p:sldId id="857" r:id="rId60"/>
    <p:sldId id="849" r:id="rId61"/>
    <p:sldId id="858" r:id="rId62"/>
    <p:sldId id="859" r:id="rId63"/>
    <p:sldId id="860" r:id="rId64"/>
    <p:sldId id="861" r:id="rId65"/>
    <p:sldId id="862" r:id="rId66"/>
    <p:sldId id="258" r:id="rId67"/>
    <p:sldId id="797" r:id="rId68"/>
    <p:sldId id="262" r:id="rId69"/>
    <p:sldId id="863" r:id="rId70"/>
    <p:sldId id="800" r:id="rId71"/>
    <p:sldId id="801" r:id="rId72"/>
    <p:sldId id="864" r:id="rId73"/>
    <p:sldId id="865" r:id="rId74"/>
    <p:sldId id="286" r:id="rId75"/>
    <p:sldId id="808" r:id="rId76"/>
    <p:sldId id="802" r:id="rId77"/>
    <p:sldId id="803" r:id="rId78"/>
    <p:sldId id="296" r:id="rId79"/>
    <p:sldId id="287" r:id="rId80"/>
    <p:sldId id="866" r:id="rId81"/>
    <p:sldId id="867" r:id="rId82"/>
    <p:sldId id="868" r:id="rId83"/>
    <p:sldId id="869" r:id="rId84"/>
    <p:sldId id="870" r:id="rId85"/>
    <p:sldId id="804" r:id="rId86"/>
    <p:sldId id="805" r:id="rId87"/>
    <p:sldId id="871" r:id="rId88"/>
    <p:sldId id="298" r:id="rId89"/>
    <p:sldId id="264" r:id="rId90"/>
    <p:sldId id="289" r:id="rId91"/>
    <p:sldId id="290" r:id="rId92"/>
    <p:sldId id="265" r:id="rId93"/>
    <p:sldId id="291" r:id="rId94"/>
    <p:sldId id="292" r:id="rId95"/>
    <p:sldId id="266" r:id="rId96"/>
    <p:sldId id="267" r:id="rId97"/>
    <p:sldId id="294" r:id="rId98"/>
    <p:sldId id="293" r:id="rId99"/>
    <p:sldId id="299" r:id="rId100"/>
    <p:sldId id="806" r:id="rId101"/>
    <p:sldId id="268" r:id="rId102"/>
    <p:sldId id="814" r:id="rId103"/>
    <p:sldId id="883" r:id="rId104"/>
    <p:sldId id="815" r:id="rId105"/>
    <p:sldId id="809" r:id="rId106"/>
    <p:sldId id="269" r:id="rId107"/>
    <p:sldId id="295" r:id="rId108"/>
    <p:sldId id="270" r:id="rId109"/>
    <p:sldId id="300" r:id="rId110"/>
    <p:sldId id="301" r:id="rId111"/>
    <p:sldId id="302" r:id="rId112"/>
    <p:sldId id="303" r:id="rId113"/>
    <p:sldId id="872" r:id="rId114"/>
    <p:sldId id="876" r:id="rId115"/>
    <p:sldId id="877" r:id="rId116"/>
    <p:sldId id="878" r:id="rId117"/>
    <p:sldId id="879" r:id="rId118"/>
    <p:sldId id="880" r:id="rId119"/>
    <p:sldId id="881" r:id="rId120"/>
    <p:sldId id="882" r:id="rId12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0000"/>
    <a:srgbClr val="0033CC"/>
    <a:srgbClr val="CC00CC"/>
    <a:srgbClr val="FF9900"/>
    <a:srgbClr val="000000"/>
    <a:srgbClr val="6666FF"/>
    <a:srgbClr val="B2B2B2"/>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autoAdjust="0"/>
    <p:restoredTop sz="94660"/>
  </p:normalViewPr>
  <p:slideViewPr>
    <p:cSldViewPr>
      <p:cViewPr varScale="1">
        <p:scale>
          <a:sx n="95" d="100"/>
          <a:sy n="95" d="100"/>
        </p:scale>
        <p:origin x="58" y="555"/>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presProps" Target="pres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viewProps" Target="viewProp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682" name="Rectangle 2">
            <a:extLst>
              <a:ext uri="{FF2B5EF4-FFF2-40B4-BE49-F238E27FC236}">
                <a16:creationId xmlns:a16="http://schemas.microsoft.com/office/drawing/2014/main" id="{2C9E2F9F-0D96-690E-851B-3C5236EE0F23}"/>
              </a:ext>
            </a:extLst>
          </p:cNvPr>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en-US" altLang="en-US"/>
          </a:p>
        </p:txBody>
      </p:sp>
      <p:sp>
        <p:nvSpPr>
          <p:cNvPr id="71683" name="Rectangle 3">
            <a:extLst>
              <a:ext uri="{FF2B5EF4-FFF2-40B4-BE49-F238E27FC236}">
                <a16:creationId xmlns:a16="http://schemas.microsoft.com/office/drawing/2014/main" id="{B90AFC41-12A5-7FDA-6A30-21CA10F5DDB0}"/>
              </a:ext>
            </a:extLst>
          </p:cNvPr>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endParaRPr lang="en-US" altLang="en-US"/>
          </a:p>
        </p:txBody>
      </p:sp>
      <p:sp>
        <p:nvSpPr>
          <p:cNvPr id="16388" name="Rectangle 4">
            <a:extLst>
              <a:ext uri="{FF2B5EF4-FFF2-40B4-BE49-F238E27FC236}">
                <a16:creationId xmlns:a16="http://schemas.microsoft.com/office/drawing/2014/main" id="{E29022C9-E9D7-E42A-4BF5-F6CF1D101C63}"/>
              </a:ext>
            </a:extLst>
          </p:cNvPr>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71685" name="Rectangle 5">
            <a:extLst>
              <a:ext uri="{FF2B5EF4-FFF2-40B4-BE49-F238E27FC236}">
                <a16:creationId xmlns:a16="http://schemas.microsoft.com/office/drawing/2014/main" id="{BE0A1402-1767-A754-51A6-0C9B57479D73}"/>
              </a:ext>
            </a:extLst>
          </p:cNvPr>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a:t>Click to edit Master text styles</a:t>
            </a:r>
          </a:p>
          <a:p>
            <a:pPr lvl="1"/>
            <a:r>
              <a:rPr lang="en-US" altLang="en-US" noProof="0"/>
              <a:t>Second level</a:t>
            </a:r>
          </a:p>
          <a:p>
            <a:pPr lvl="2"/>
            <a:r>
              <a:rPr lang="en-US" altLang="en-US" noProof="0"/>
              <a:t>Third level</a:t>
            </a:r>
          </a:p>
          <a:p>
            <a:pPr lvl="3"/>
            <a:r>
              <a:rPr lang="en-US" altLang="en-US" noProof="0"/>
              <a:t>Fourth level</a:t>
            </a:r>
          </a:p>
          <a:p>
            <a:pPr lvl="4"/>
            <a:r>
              <a:rPr lang="en-US" altLang="en-US" noProof="0"/>
              <a:t>Fifth level</a:t>
            </a:r>
          </a:p>
        </p:txBody>
      </p:sp>
      <p:sp>
        <p:nvSpPr>
          <p:cNvPr id="71686" name="Rectangle 6">
            <a:extLst>
              <a:ext uri="{FF2B5EF4-FFF2-40B4-BE49-F238E27FC236}">
                <a16:creationId xmlns:a16="http://schemas.microsoft.com/office/drawing/2014/main" id="{EA3CBD9A-80CC-4087-8F44-C88C51EE1A81}"/>
              </a:ext>
            </a:extLst>
          </p:cNvPr>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en-US" altLang="en-US"/>
          </a:p>
        </p:txBody>
      </p:sp>
      <p:sp>
        <p:nvSpPr>
          <p:cNvPr id="71687" name="Rectangle 7">
            <a:extLst>
              <a:ext uri="{FF2B5EF4-FFF2-40B4-BE49-F238E27FC236}">
                <a16:creationId xmlns:a16="http://schemas.microsoft.com/office/drawing/2014/main" id="{DEF4FFE7-3CC7-40C1-B47E-A335C9A4E885}"/>
              </a:ext>
            </a:extLst>
          </p:cNvPr>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vl1pPr>
          </a:lstStyle>
          <a:p>
            <a:fld id="{E96387CC-5206-4D61-88B8-C7263536D19E}"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슬라이드 이미지 개체 틀 1">
            <a:extLst>
              <a:ext uri="{FF2B5EF4-FFF2-40B4-BE49-F238E27FC236}">
                <a16:creationId xmlns:a16="http://schemas.microsoft.com/office/drawing/2014/main" id="{6DF9CE9F-8578-5519-DE1B-E8305B748FEB}"/>
              </a:ext>
            </a:extLst>
          </p:cNvPr>
          <p:cNvSpPr>
            <a:spLocks noGrp="1" noRot="1" noChangeAspect="1" noTextEdit="1"/>
          </p:cNvSpPr>
          <p:nvPr>
            <p:ph type="sldImg"/>
          </p:nvPr>
        </p:nvSpPr>
        <p:spPr>
          <a:xfrm>
            <a:off x="381000" y="685800"/>
            <a:ext cx="6096000" cy="3429000"/>
          </a:xfrm>
          <a:ln/>
        </p:spPr>
      </p:sp>
      <p:sp>
        <p:nvSpPr>
          <p:cNvPr id="19459" name="슬라이드 노트 개체 틀 2">
            <a:extLst>
              <a:ext uri="{FF2B5EF4-FFF2-40B4-BE49-F238E27FC236}">
                <a16:creationId xmlns:a16="http://schemas.microsoft.com/office/drawing/2014/main" id="{E59E33D0-75D6-CDD7-9F71-FF5FFFAFB90F}"/>
              </a:ext>
            </a:extLst>
          </p:cNvPr>
          <p:cNvSpPr>
            <a:spLocks noGrp="1"/>
          </p:cNvSpPr>
          <p:nvPr>
            <p:ph type="body" idx="1"/>
          </p:nvPr>
        </p:nvSpPr>
        <p:spPr>
          <a:noFill/>
        </p:spPr>
        <p:txBody>
          <a:bodyPr/>
          <a:lstStyle/>
          <a:p>
            <a:pPr eaLnBrk="1" hangingPunct="1"/>
            <a:endParaRPr lang="ko-KR" altLang="en-US"/>
          </a:p>
        </p:txBody>
      </p:sp>
      <p:sp>
        <p:nvSpPr>
          <p:cNvPr id="19460" name="슬라이드 번호 개체 틀 3">
            <a:extLst>
              <a:ext uri="{FF2B5EF4-FFF2-40B4-BE49-F238E27FC236}">
                <a16:creationId xmlns:a16="http://schemas.microsoft.com/office/drawing/2014/main" id="{8B67A7EF-53CA-5A39-801D-D11E845A624D}"/>
              </a:ext>
            </a:extLst>
          </p:cNvPr>
          <p:cNvSpPr>
            <a:spLocks noGrp="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78A9B81F-45B3-41C2-AB63-4A3D5B387FD3}" type="slidenum">
              <a:rPr lang="ko-KR" altLang="en-US" sz="1200"/>
              <a:pPr/>
              <a:t>2</a:t>
            </a:fld>
            <a:endParaRPr lang="ko-KR"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슬라이드 이미지 개체 틀 1">
            <a:extLst>
              <a:ext uri="{FF2B5EF4-FFF2-40B4-BE49-F238E27FC236}">
                <a16:creationId xmlns:a16="http://schemas.microsoft.com/office/drawing/2014/main" id="{B5BC7A6C-20F8-D3CB-2F98-7DC6C9D137A7}"/>
              </a:ext>
            </a:extLst>
          </p:cNvPr>
          <p:cNvSpPr>
            <a:spLocks noGrp="1" noRot="1" noChangeAspect="1" noTextEdit="1"/>
          </p:cNvSpPr>
          <p:nvPr>
            <p:ph type="sldImg"/>
          </p:nvPr>
        </p:nvSpPr>
        <p:spPr>
          <a:xfrm>
            <a:off x="381000" y="685800"/>
            <a:ext cx="6096000" cy="3429000"/>
          </a:xfrm>
          <a:ln/>
        </p:spPr>
      </p:sp>
      <p:sp>
        <p:nvSpPr>
          <p:cNvPr id="3" name="슬라이드 노트 개체 틀 2">
            <a:extLst>
              <a:ext uri="{FF2B5EF4-FFF2-40B4-BE49-F238E27FC236}">
                <a16:creationId xmlns:a16="http://schemas.microsoft.com/office/drawing/2014/main" id="{E921CE0D-8A34-5132-DE57-31442F667675}"/>
              </a:ext>
            </a:extLst>
          </p:cNvPr>
          <p:cNvSpPr>
            <a:spLocks noGrp="1"/>
          </p:cNvSpPr>
          <p:nvPr>
            <p:ph type="body" idx="1"/>
          </p:nvPr>
        </p:nvSpPr>
        <p:spPr/>
        <p:txBody>
          <a:bodyPr/>
          <a:lstStyle/>
          <a:p>
            <a:pPr defTabSz="1074738" eaLnBrk="1" latinLnBrk="1" hangingPunct="1">
              <a:spcBef>
                <a:spcPct val="0"/>
              </a:spcBef>
            </a:pPr>
            <a:r>
              <a:rPr lang="ko-KR" altLang="en-US" sz="1400">
                <a:latin typeface="Calibri" panose="020F0502020204030204" pitchFamily="34" charset="0"/>
              </a:rPr>
              <a:t>전용면적 </a:t>
            </a:r>
            <a:r>
              <a:rPr lang="en-US" altLang="ko-KR" sz="1400">
                <a:latin typeface="Calibri" panose="020F0502020204030204" pitchFamily="34" charset="0"/>
              </a:rPr>
              <a:t>820</a:t>
            </a:r>
            <a:r>
              <a:rPr lang="ko-KR" altLang="en-US" sz="1400">
                <a:latin typeface="Calibri" panose="020F0502020204030204" pitchFamily="34" charset="0"/>
              </a:rPr>
              <a:t>㎡</a:t>
            </a:r>
            <a:r>
              <a:rPr lang="en-US" altLang="ko-KR" sz="1400">
                <a:latin typeface="Calibri" panose="020F0502020204030204" pitchFamily="34" charset="0"/>
              </a:rPr>
              <a:t>, </a:t>
            </a:r>
            <a:r>
              <a:rPr lang="ko-KR" altLang="en-US" sz="1400">
                <a:latin typeface="Calibri" panose="020F0502020204030204" pitchFamily="34" charset="0"/>
              </a:rPr>
              <a:t>약</a:t>
            </a:r>
            <a:r>
              <a:rPr lang="en-US" altLang="ko-KR" sz="1400">
                <a:latin typeface="Calibri" panose="020F0502020204030204" pitchFamily="34" charset="0"/>
              </a:rPr>
              <a:t>248.5</a:t>
            </a:r>
            <a:r>
              <a:rPr lang="ko-KR" altLang="en-US" sz="1400">
                <a:latin typeface="Calibri" panose="020F0502020204030204" pitchFamily="34" charset="0"/>
              </a:rPr>
              <a:t>평</a:t>
            </a:r>
          </a:p>
          <a:p>
            <a:pPr defTabSz="1074738"/>
            <a:endParaRPr lang="ko-KR" altLang="en-US"/>
          </a:p>
        </p:txBody>
      </p:sp>
      <p:sp>
        <p:nvSpPr>
          <p:cNvPr id="23556" name="슬라이드 번호 개체 틀 3">
            <a:extLst>
              <a:ext uri="{FF2B5EF4-FFF2-40B4-BE49-F238E27FC236}">
                <a16:creationId xmlns:a16="http://schemas.microsoft.com/office/drawing/2014/main" id="{E5B9E051-4924-22A9-04E5-320E521812DD}"/>
              </a:ext>
            </a:extLst>
          </p:cNvPr>
          <p:cNvSpPr>
            <a:spLocks noGrp="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81F386EF-D147-42D5-94A1-BF936AC0258C}" type="slidenum">
              <a:rPr lang="ko-KR" altLang="en-US" sz="1200"/>
              <a:pPr/>
              <a:t>19</a:t>
            </a:fld>
            <a:endParaRPr lang="ko-KR"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슬라이드 이미지 개체 틀 1">
            <a:extLst>
              <a:ext uri="{FF2B5EF4-FFF2-40B4-BE49-F238E27FC236}">
                <a16:creationId xmlns:a16="http://schemas.microsoft.com/office/drawing/2014/main" id="{71A3E36E-F1C7-3D78-190B-97A2B9A1C785}"/>
              </a:ext>
            </a:extLst>
          </p:cNvPr>
          <p:cNvSpPr>
            <a:spLocks noGrp="1" noRot="1" noChangeAspect="1" noTextEdit="1"/>
          </p:cNvSpPr>
          <p:nvPr>
            <p:ph type="sldImg"/>
          </p:nvPr>
        </p:nvSpPr>
        <p:spPr>
          <a:xfrm>
            <a:off x="381000" y="685800"/>
            <a:ext cx="6096000" cy="3429000"/>
          </a:xfrm>
          <a:ln/>
        </p:spPr>
      </p:sp>
      <p:sp>
        <p:nvSpPr>
          <p:cNvPr id="20483" name="슬라이드 노트 개체 틀 2">
            <a:extLst>
              <a:ext uri="{FF2B5EF4-FFF2-40B4-BE49-F238E27FC236}">
                <a16:creationId xmlns:a16="http://schemas.microsoft.com/office/drawing/2014/main" id="{24F446BA-CCF2-1709-EFDF-41A61E33249D}"/>
              </a:ext>
            </a:extLst>
          </p:cNvPr>
          <p:cNvSpPr>
            <a:spLocks noGrp="1"/>
          </p:cNvSpPr>
          <p:nvPr>
            <p:ph type="body" idx="1"/>
          </p:nvPr>
        </p:nvSpPr>
        <p:spPr>
          <a:noFill/>
        </p:spPr>
        <p:txBody>
          <a:bodyPr/>
          <a:lstStyle/>
          <a:p>
            <a:pPr eaLnBrk="1" hangingPunct="1"/>
            <a:endParaRPr lang="ko-KR" altLang="en-US"/>
          </a:p>
        </p:txBody>
      </p:sp>
      <p:sp>
        <p:nvSpPr>
          <p:cNvPr id="20484" name="슬라이드 번호 개체 틀 3">
            <a:extLst>
              <a:ext uri="{FF2B5EF4-FFF2-40B4-BE49-F238E27FC236}">
                <a16:creationId xmlns:a16="http://schemas.microsoft.com/office/drawing/2014/main" id="{7FC6D5E7-D988-9AD1-B092-9BAC51284F66}"/>
              </a:ext>
            </a:extLst>
          </p:cNvPr>
          <p:cNvSpPr>
            <a:spLocks noGrp="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3064AA8E-C16D-46AD-99C1-DABC769DB7E6}" type="slidenum">
              <a:rPr lang="ko-KR" altLang="en-US" sz="1200"/>
              <a:pPr/>
              <a:t>46</a:t>
            </a:fld>
            <a:endParaRPr lang="ko-KR"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슬라이드 이미지 개체 틀 1">
            <a:extLst>
              <a:ext uri="{FF2B5EF4-FFF2-40B4-BE49-F238E27FC236}">
                <a16:creationId xmlns:a16="http://schemas.microsoft.com/office/drawing/2014/main" id="{212385AC-DF06-E4F7-149A-71F32006D93E}"/>
              </a:ext>
            </a:extLst>
          </p:cNvPr>
          <p:cNvSpPr>
            <a:spLocks noGrp="1" noRot="1" noChangeAspect="1" noTextEdit="1"/>
          </p:cNvSpPr>
          <p:nvPr>
            <p:ph type="sldImg"/>
          </p:nvPr>
        </p:nvSpPr>
        <p:spPr>
          <a:xfrm>
            <a:off x="381000" y="685800"/>
            <a:ext cx="6096000" cy="3429000"/>
          </a:xfrm>
          <a:ln/>
        </p:spPr>
      </p:sp>
      <p:sp>
        <p:nvSpPr>
          <p:cNvPr id="22531" name="슬라이드 노트 개체 틀 2">
            <a:extLst>
              <a:ext uri="{FF2B5EF4-FFF2-40B4-BE49-F238E27FC236}">
                <a16:creationId xmlns:a16="http://schemas.microsoft.com/office/drawing/2014/main" id="{CAFB7B90-4A3A-94A6-4F18-82CEB14AF5D0}"/>
              </a:ext>
            </a:extLst>
          </p:cNvPr>
          <p:cNvSpPr>
            <a:spLocks noGrp="1"/>
          </p:cNvSpPr>
          <p:nvPr>
            <p:ph type="body" idx="1"/>
          </p:nvPr>
        </p:nvSpPr>
        <p:spPr>
          <a:noFill/>
        </p:spPr>
        <p:txBody>
          <a:bodyPr/>
          <a:lstStyle/>
          <a:p>
            <a:pPr eaLnBrk="1" hangingPunct="1"/>
            <a:endParaRPr lang="ko-KR" altLang="en-US"/>
          </a:p>
        </p:txBody>
      </p:sp>
      <p:sp>
        <p:nvSpPr>
          <p:cNvPr id="22532" name="슬라이드 번호 개체 틀 3">
            <a:extLst>
              <a:ext uri="{FF2B5EF4-FFF2-40B4-BE49-F238E27FC236}">
                <a16:creationId xmlns:a16="http://schemas.microsoft.com/office/drawing/2014/main" id="{C9CD6618-BB88-2724-BCFE-7B38032CFAED}"/>
              </a:ext>
            </a:extLst>
          </p:cNvPr>
          <p:cNvSpPr>
            <a:spLocks noGrp="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5C10775C-5574-458E-80E0-0A02AAD3CB64}" type="slidenum">
              <a:rPr lang="ko-KR" altLang="en-US" sz="1200"/>
              <a:pPr/>
              <a:t>47</a:t>
            </a:fld>
            <a:endParaRPr lang="ko-KR"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슬라이드 이미지 개체 틀 1">
            <a:extLst>
              <a:ext uri="{FF2B5EF4-FFF2-40B4-BE49-F238E27FC236}">
                <a16:creationId xmlns:a16="http://schemas.microsoft.com/office/drawing/2014/main" id="{84A26F5A-8E3C-A388-49CB-468CD5A20670}"/>
              </a:ext>
            </a:extLst>
          </p:cNvPr>
          <p:cNvSpPr>
            <a:spLocks noGrp="1" noRot="1" noChangeAspect="1" noTextEdit="1"/>
          </p:cNvSpPr>
          <p:nvPr>
            <p:ph type="sldImg"/>
          </p:nvPr>
        </p:nvSpPr>
        <p:spPr>
          <a:xfrm>
            <a:off x="381000" y="685800"/>
            <a:ext cx="6096000" cy="3429000"/>
          </a:xfrm>
          <a:ln/>
        </p:spPr>
      </p:sp>
      <p:sp>
        <p:nvSpPr>
          <p:cNvPr id="24579" name="슬라이드 노트 개체 틀 2">
            <a:extLst>
              <a:ext uri="{FF2B5EF4-FFF2-40B4-BE49-F238E27FC236}">
                <a16:creationId xmlns:a16="http://schemas.microsoft.com/office/drawing/2014/main" id="{FBBA380D-3F30-1068-A156-950FCFA4A7DC}"/>
              </a:ext>
            </a:extLst>
          </p:cNvPr>
          <p:cNvSpPr>
            <a:spLocks noGrp="1"/>
          </p:cNvSpPr>
          <p:nvPr>
            <p:ph type="body" idx="1"/>
          </p:nvPr>
        </p:nvSpPr>
        <p:spPr>
          <a:noFill/>
        </p:spPr>
        <p:txBody>
          <a:bodyPr/>
          <a:lstStyle/>
          <a:p>
            <a:pPr eaLnBrk="1" hangingPunct="1"/>
            <a:endParaRPr lang="ko-KR" altLang="en-US"/>
          </a:p>
        </p:txBody>
      </p:sp>
      <p:sp>
        <p:nvSpPr>
          <p:cNvPr id="24580" name="슬라이드 번호 개체 틀 3">
            <a:extLst>
              <a:ext uri="{FF2B5EF4-FFF2-40B4-BE49-F238E27FC236}">
                <a16:creationId xmlns:a16="http://schemas.microsoft.com/office/drawing/2014/main" id="{269C3ACC-1AF2-86A3-A24D-EB1DF4AC3BF7}"/>
              </a:ext>
            </a:extLst>
          </p:cNvPr>
          <p:cNvSpPr>
            <a:spLocks noGrp="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1880C2C5-0404-41AA-BB9A-4C0BB5AEFDB5}" type="slidenum">
              <a:rPr lang="ko-KR" altLang="en-US" sz="1200"/>
              <a:pPr/>
              <a:t>48</a:t>
            </a:fld>
            <a:endParaRPr lang="ko-KR"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a:extLst>
              <a:ext uri="{FF2B5EF4-FFF2-40B4-BE49-F238E27FC236}">
                <a16:creationId xmlns:a16="http://schemas.microsoft.com/office/drawing/2014/main" id="{6D8AD436-1734-2E6E-B9B6-3C8A0B73D795}"/>
              </a:ext>
            </a:extLst>
          </p:cNvPr>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471F7B8C-5CFC-4F58-A38D-E27BFB3F0EB9}" type="slidenum">
              <a:rPr lang="en-US" altLang="ko-KR" sz="1200"/>
              <a:pPr/>
              <a:t>49</a:t>
            </a:fld>
            <a:endParaRPr lang="en-US" altLang="ko-KR" sz="1200"/>
          </a:p>
        </p:txBody>
      </p:sp>
      <p:sp>
        <p:nvSpPr>
          <p:cNvPr id="26627" name="Rectangle 2">
            <a:extLst>
              <a:ext uri="{FF2B5EF4-FFF2-40B4-BE49-F238E27FC236}">
                <a16:creationId xmlns:a16="http://schemas.microsoft.com/office/drawing/2014/main" id="{9BB1330C-D0A1-531D-1BFC-EC4951284602}"/>
              </a:ext>
            </a:extLst>
          </p:cNvPr>
          <p:cNvSpPr>
            <a:spLocks noGrp="1" noRot="1" noChangeAspect="1" noChangeArrowheads="1" noTextEdit="1"/>
          </p:cNvSpPr>
          <p:nvPr>
            <p:ph type="sldImg"/>
          </p:nvPr>
        </p:nvSpPr>
        <p:spPr>
          <a:xfrm>
            <a:off x="381000" y="685800"/>
            <a:ext cx="6096000" cy="3429000"/>
          </a:xfrm>
          <a:ln/>
        </p:spPr>
      </p:sp>
      <p:sp>
        <p:nvSpPr>
          <p:cNvPr id="26628" name="Rectangle 3">
            <a:extLst>
              <a:ext uri="{FF2B5EF4-FFF2-40B4-BE49-F238E27FC236}">
                <a16:creationId xmlns:a16="http://schemas.microsoft.com/office/drawing/2014/main" id="{CE786443-D4D6-4460-D8A0-BFE52EE578B5}"/>
              </a:ext>
            </a:extLst>
          </p:cNvPr>
          <p:cNvSpPr>
            <a:spLocks noGrp="1" noChangeArrowheads="1"/>
          </p:cNvSpPr>
          <p:nvPr>
            <p:ph type="body" idx="1"/>
          </p:nvPr>
        </p:nvSpPr>
        <p:spPr>
          <a:noFill/>
        </p:spPr>
        <p:txBody>
          <a:bodyPr/>
          <a:lstStyle/>
          <a:p>
            <a:pPr eaLnBrk="1" hangingPunct="1"/>
            <a:endParaRPr lang="ko-KR" altLang="ko-K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a:extLst>
              <a:ext uri="{FF2B5EF4-FFF2-40B4-BE49-F238E27FC236}">
                <a16:creationId xmlns:a16="http://schemas.microsoft.com/office/drawing/2014/main" id="{BFB3B76A-F419-31DA-A3A4-CB59A3AA881D}"/>
              </a:ext>
            </a:extLst>
          </p:cNvPr>
          <p:cNvSpPr>
            <a:spLocks noGrp="1" noRot="1" noChangeAspect="1" noTextEdit="1"/>
          </p:cNvSpPr>
          <p:nvPr>
            <p:ph type="sldImg"/>
          </p:nvPr>
        </p:nvSpPr>
        <p:spPr>
          <a:xfrm>
            <a:off x="381000" y="685800"/>
            <a:ext cx="6096000" cy="3429000"/>
          </a:xfrm>
          <a:ln/>
        </p:spPr>
      </p:sp>
      <p:sp>
        <p:nvSpPr>
          <p:cNvPr id="39939" name="Notes Placeholder 2">
            <a:extLst>
              <a:ext uri="{FF2B5EF4-FFF2-40B4-BE49-F238E27FC236}">
                <a16:creationId xmlns:a16="http://schemas.microsoft.com/office/drawing/2014/main" id="{59C4FDED-2530-B226-5AB3-E9377C4BD041}"/>
              </a:ext>
            </a:extLst>
          </p:cNvPr>
          <p:cNvSpPr>
            <a:spLocks noGrp="1"/>
          </p:cNvSpPr>
          <p:nvPr>
            <p:ph type="body" idx="1"/>
          </p:nvPr>
        </p:nvSpPr>
        <p:spPr>
          <a:noFill/>
        </p:spPr>
        <p:txBody>
          <a:bodyPr/>
          <a:lstStyle/>
          <a:p>
            <a:pPr eaLnBrk="1" hangingPunct="1"/>
            <a:r>
              <a:rPr lang="ko-KR" altLang="en-US"/>
              <a:t>생명은 </a:t>
            </a:r>
            <a:r>
              <a:rPr lang="en-US" altLang="ko-KR"/>
              <a:t>encapsulated set of switches</a:t>
            </a:r>
            <a:endParaRPr lang="en-US" altLang="en-US"/>
          </a:p>
        </p:txBody>
      </p:sp>
      <p:sp>
        <p:nvSpPr>
          <p:cNvPr id="39940" name="Slide Number Placeholder 3">
            <a:extLst>
              <a:ext uri="{FF2B5EF4-FFF2-40B4-BE49-F238E27FC236}">
                <a16:creationId xmlns:a16="http://schemas.microsoft.com/office/drawing/2014/main" id="{969E5221-0E5E-6833-0F60-F3ABE92278EB}"/>
              </a:ext>
            </a:extLst>
          </p:cNvPr>
          <p:cNvSpPr>
            <a:spLocks noGrp="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60886293-C156-4C97-B305-954F16F6342F}" type="slidenum">
              <a:rPr lang="ko-KR" altLang="en-US" sz="1200"/>
              <a:pPr/>
              <a:t>61</a:t>
            </a:fld>
            <a:endParaRPr lang="ko-KR"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슬라이드 이미지 개체 틀 1">
            <a:extLst>
              <a:ext uri="{FF2B5EF4-FFF2-40B4-BE49-F238E27FC236}">
                <a16:creationId xmlns:a16="http://schemas.microsoft.com/office/drawing/2014/main" id="{90DDA19D-7964-70FB-7447-8F1EF61F7638}"/>
              </a:ext>
            </a:extLst>
          </p:cNvPr>
          <p:cNvSpPr>
            <a:spLocks noGrp="1" noRot="1" noChangeAspect="1" noTextEdit="1"/>
          </p:cNvSpPr>
          <p:nvPr>
            <p:ph type="sldImg"/>
          </p:nvPr>
        </p:nvSpPr>
        <p:spPr>
          <a:xfrm>
            <a:off x="381000" y="685800"/>
            <a:ext cx="6096000" cy="3429000"/>
          </a:xfrm>
          <a:ln/>
        </p:spPr>
      </p:sp>
      <p:sp>
        <p:nvSpPr>
          <p:cNvPr id="52227" name="슬라이드 노트 개체 틀 2">
            <a:extLst>
              <a:ext uri="{FF2B5EF4-FFF2-40B4-BE49-F238E27FC236}">
                <a16:creationId xmlns:a16="http://schemas.microsoft.com/office/drawing/2014/main" id="{B42E2DAF-C87C-050B-59F5-565895149D59}"/>
              </a:ext>
            </a:extLst>
          </p:cNvPr>
          <p:cNvSpPr>
            <a:spLocks noGrp="1"/>
          </p:cNvSpPr>
          <p:nvPr>
            <p:ph type="body" idx="1"/>
          </p:nvPr>
        </p:nvSpPr>
        <p:spPr>
          <a:noFill/>
        </p:spPr>
        <p:txBody>
          <a:bodyPr/>
          <a:lstStyle/>
          <a:p>
            <a:pPr eaLnBrk="1" hangingPunct="1"/>
            <a:endParaRPr lang="ko-KR" altLang="en-US"/>
          </a:p>
        </p:txBody>
      </p:sp>
      <p:sp>
        <p:nvSpPr>
          <p:cNvPr id="52228" name="슬라이드 번호 개체 틀 3">
            <a:extLst>
              <a:ext uri="{FF2B5EF4-FFF2-40B4-BE49-F238E27FC236}">
                <a16:creationId xmlns:a16="http://schemas.microsoft.com/office/drawing/2014/main" id="{25A2322C-8426-F041-8D80-8FCD1C8D41CC}"/>
              </a:ext>
            </a:extLst>
          </p:cNvPr>
          <p:cNvSpPr>
            <a:spLocks noGrp="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CEE30C1E-F547-4C0A-B685-36EC8A52B28D}" type="slidenum">
              <a:rPr lang="ko-KR" altLang="en-US" sz="1200"/>
              <a:pPr/>
              <a:t>72</a:t>
            </a:fld>
            <a:endParaRPr lang="ko-KR"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ko-KR" altLang="en-US"/>
              <a:t>마스터 제목 스타일 편집</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dirty="0"/>
          </a:p>
        </p:txBody>
      </p:sp>
      <p:sp>
        <p:nvSpPr>
          <p:cNvPr id="4" name="Date Placeholder 3"/>
          <p:cNvSpPr>
            <a:spLocks noGrp="1"/>
          </p:cNvSpPr>
          <p:nvPr>
            <p:ph type="dt" sz="half" idx="10"/>
          </p:nvPr>
        </p:nvSpPr>
        <p:spPr/>
        <p:txBody>
          <a:bodyPr/>
          <a:lstStyle/>
          <a:p>
            <a:pPr>
              <a:defRPr/>
            </a:pPr>
            <a:fld id="{8DBCF46F-BCA5-4F92-A9AA-E1A52C972BB4}" type="datetime1">
              <a:rPr lang="ko-KR" altLang="en-US" smtClean="0"/>
              <a:pPr>
                <a:defRPr/>
              </a:pPr>
              <a:t>2025-03-06</a:t>
            </a:fld>
            <a:endParaRPr lang="en-GB" altLang="ko-KR"/>
          </a:p>
        </p:txBody>
      </p:sp>
      <p:sp>
        <p:nvSpPr>
          <p:cNvPr id="5" name="Footer Placeholder 4"/>
          <p:cNvSpPr>
            <a:spLocks noGrp="1"/>
          </p:cNvSpPr>
          <p:nvPr>
            <p:ph type="ftr" sz="quarter" idx="11"/>
          </p:nvPr>
        </p:nvSpPr>
        <p:spPr/>
        <p:txBody>
          <a:bodyPr/>
          <a:lstStyle/>
          <a:p>
            <a:pPr>
              <a:defRPr/>
            </a:pPr>
            <a:endParaRPr lang="en-GB" altLang="ko-KR"/>
          </a:p>
        </p:txBody>
      </p:sp>
      <p:sp>
        <p:nvSpPr>
          <p:cNvPr id="6" name="Slide Number Placeholder 5"/>
          <p:cNvSpPr>
            <a:spLocks noGrp="1"/>
          </p:cNvSpPr>
          <p:nvPr>
            <p:ph type="sldNum" sz="quarter" idx="12"/>
          </p:nvPr>
        </p:nvSpPr>
        <p:spPr/>
        <p:txBody>
          <a:bodyPr/>
          <a:lstStyle/>
          <a:p>
            <a:fld id="{6E26BBCB-9ABD-4C21-B714-C21F53F71D7C}" type="slidenum">
              <a:rPr lang="ko-KR" altLang="en-GB" smtClean="0"/>
              <a:pPr/>
              <a:t>‹#›</a:t>
            </a:fld>
            <a:endParaRPr lang="en-GB" altLang="ko-KR"/>
          </a:p>
        </p:txBody>
      </p:sp>
    </p:spTree>
    <p:extLst>
      <p:ext uri="{BB962C8B-B14F-4D97-AF65-F5344CB8AC3E}">
        <p14:creationId xmlns:p14="http://schemas.microsoft.com/office/powerpoint/2010/main" val="5350284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a:t>마스터 제목 스타일 편집</a:t>
            </a:r>
            <a:endParaRPr lang="en-US" dirty="0"/>
          </a:p>
        </p:txBody>
      </p:sp>
      <p:sp>
        <p:nvSpPr>
          <p:cNvPr id="3" name="Vertical Text Placeholder 2"/>
          <p:cNvSpPr>
            <a:spLocks noGrp="1"/>
          </p:cNvSpPr>
          <p:nvPr>
            <p:ph type="body" orient="vert" idx="1"/>
          </p:nvPr>
        </p:nvSpPr>
        <p:spPr/>
        <p:txBody>
          <a:bodyPr vert="eaVert"/>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4" name="Date Placeholder 3"/>
          <p:cNvSpPr>
            <a:spLocks noGrp="1"/>
          </p:cNvSpPr>
          <p:nvPr>
            <p:ph type="dt" sz="half" idx="10"/>
          </p:nvPr>
        </p:nvSpPr>
        <p:spPr/>
        <p:txBody>
          <a:bodyPr/>
          <a:lstStyle/>
          <a:p>
            <a:pPr>
              <a:defRPr/>
            </a:pPr>
            <a:fld id="{DF86A967-EBF8-428C-8DBA-E93BD6137887}" type="datetime1">
              <a:rPr lang="ko-KR" altLang="en-US" smtClean="0"/>
              <a:pPr>
                <a:defRPr/>
              </a:pPr>
              <a:t>2025-03-06</a:t>
            </a:fld>
            <a:endParaRPr lang="en-GB" altLang="ko-KR"/>
          </a:p>
        </p:txBody>
      </p:sp>
      <p:sp>
        <p:nvSpPr>
          <p:cNvPr id="5" name="Footer Placeholder 4"/>
          <p:cNvSpPr>
            <a:spLocks noGrp="1"/>
          </p:cNvSpPr>
          <p:nvPr>
            <p:ph type="ftr" sz="quarter" idx="11"/>
          </p:nvPr>
        </p:nvSpPr>
        <p:spPr/>
        <p:txBody>
          <a:bodyPr/>
          <a:lstStyle/>
          <a:p>
            <a:pPr>
              <a:defRPr/>
            </a:pPr>
            <a:endParaRPr lang="en-GB" altLang="ko-KR"/>
          </a:p>
        </p:txBody>
      </p:sp>
      <p:sp>
        <p:nvSpPr>
          <p:cNvPr id="6" name="Slide Number Placeholder 5"/>
          <p:cNvSpPr>
            <a:spLocks noGrp="1"/>
          </p:cNvSpPr>
          <p:nvPr>
            <p:ph type="sldNum" sz="quarter" idx="12"/>
          </p:nvPr>
        </p:nvSpPr>
        <p:spPr/>
        <p:txBody>
          <a:bodyPr/>
          <a:lstStyle/>
          <a:p>
            <a:fld id="{0DAA20CF-620E-405D-A0B3-13892F093B56}" type="slidenum">
              <a:rPr lang="ko-KR" altLang="en-GB" smtClean="0"/>
              <a:pPr/>
              <a:t>‹#›</a:t>
            </a:fld>
            <a:endParaRPr lang="en-GB" altLang="ko-KR"/>
          </a:p>
        </p:txBody>
      </p:sp>
    </p:spTree>
    <p:extLst>
      <p:ext uri="{BB962C8B-B14F-4D97-AF65-F5344CB8AC3E}">
        <p14:creationId xmlns:p14="http://schemas.microsoft.com/office/powerpoint/2010/main" val="19086074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ko-KR" altLang="en-US"/>
              <a:t>마스터 제목 스타일 편집</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4" name="Date Placeholder 3"/>
          <p:cNvSpPr>
            <a:spLocks noGrp="1"/>
          </p:cNvSpPr>
          <p:nvPr>
            <p:ph type="dt" sz="half" idx="10"/>
          </p:nvPr>
        </p:nvSpPr>
        <p:spPr/>
        <p:txBody>
          <a:bodyPr/>
          <a:lstStyle/>
          <a:p>
            <a:pPr>
              <a:defRPr/>
            </a:pPr>
            <a:fld id="{113F8CFB-F5C8-4A66-84E0-68C1947A3F28}" type="datetime1">
              <a:rPr lang="ko-KR" altLang="en-US" smtClean="0"/>
              <a:pPr>
                <a:defRPr/>
              </a:pPr>
              <a:t>2025-03-06</a:t>
            </a:fld>
            <a:endParaRPr lang="en-GB" altLang="ko-KR"/>
          </a:p>
        </p:txBody>
      </p:sp>
      <p:sp>
        <p:nvSpPr>
          <p:cNvPr id="5" name="Footer Placeholder 4"/>
          <p:cNvSpPr>
            <a:spLocks noGrp="1"/>
          </p:cNvSpPr>
          <p:nvPr>
            <p:ph type="ftr" sz="quarter" idx="11"/>
          </p:nvPr>
        </p:nvSpPr>
        <p:spPr/>
        <p:txBody>
          <a:bodyPr/>
          <a:lstStyle/>
          <a:p>
            <a:pPr>
              <a:defRPr/>
            </a:pPr>
            <a:endParaRPr lang="en-GB" altLang="ko-KR"/>
          </a:p>
        </p:txBody>
      </p:sp>
      <p:sp>
        <p:nvSpPr>
          <p:cNvPr id="6" name="Slide Number Placeholder 5"/>
          <p:cNvSpPr>
            <a:spLocks noGrp="1"/>
          </p:cNvSpPr>
          <p:nvPr>
            <p:ph type="sldNum" sz="quarter" idx="12"/>
          </p:nvPr>
        </p:nvSpPr>
        <p:spPr/>
        <p:txBody>
          <a:bodyPr/>
          <a:lstStyle/>
          <a:p>
            <a:fld id="{0EF20F4F-2F70-43AB-AB3F-E001695F4647}" type="slidenum">
              <a:rPr lang="ko-KR" altLang="en-GB" smtClean="0"/>
              <a:pPr/>
              <a:t>‹#›</a:t>
            </a:fld>
            <a:endParaRPr lang="en-GB" altLang="ko-KR"/>
          </a:p>
        </p:txBody>
      </p:sp>
    </p:spTree>
    <p:extLst>
      <p:ext uri="{BB962C8B-B14F-4D97-AF65-F5344CB8AC3E}">
        <p14:creationId xmlns:p14="http://schemas.microsoft.com/office/powerpoint/2010/main" val="25027347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제목만">
    <p:spTree>
      <p:nvGrpSpPr>
        <p:cNvPr id="1" name=""/>
        <p:cNvGrpSpPr/>
        <p:nvPr/>
      </p:nvGrpSpPr>
      <p:grpSpPr>
        <a:xfrm>
          <a:off x="0" y="0"/>
          <a:ext cx="0" cy="0"/>
          <a:chOff x="0" y="0"/>
          <a:chExt cx="0" cy="0"/>
        </a:xfrm>
      </p:grpSpPr>
      <p:cxnSp>
        <p:nvCxnSpPr>
          <p:cNvPr id="3" name="직선 연결선 2">
            <a:extLst>
              <a:ext uri="{FF2B5EF4-FFF2-40B4-BE49-F238E27FC236}">
                <a16:creationId xmlns:a16="http://schemas.microsoft.com/office/drawing/2014/main" id="{EC699AAA-4E08-44F8-9BAB-9AF0E642986D}"/>
              </a:ext>
            </a:extLst>
          </p:cNvPr>
          <p:cNvCxnSpPr/>
          <p:nvPr userDrawn="1"/>
        </p:nvCxnSpPr>
        <p:spPr>
          <a:xfrm>
            <a:off x="0" y="646113"/>
            <a:ext cx="12192000" cy="0"/>
          </a:xfrm>
          <a:prstGeom prst="line">
            <a:avLst/>
          </a:prstGeom>
          <a:solidFill>
            <a:schemeClr val="bg1"/>
          </a:solidFill>
          <a:ln w="15875">
            <a:solidFill>
              <a:schemeClr val="accent5">
                <a:lumMod val="60000"/>
                <a:lumOff val="40000"/>
              </a:schemeClr>
            </a:solidFill>
          </a:ln>
        </p:spPr>
      </p:cxnSp>
      <p:pic>
        <p:nvPicPr>
          <p:cNvPr id="4" name="그림 13">
            <a:extLst>
              <a:ext uri="{FF2B5EF4-FFF2-40B4-BE49-F238E27FC236}">
                <a16:creationId xmlns:a16="http://schemas.microsoft.com/office/drawing/2014/main" id="{20F128DF-94BF-C370-C033-5938C4D687BD}"/>
              </a:ext>
            </a:extLst>
          </p:cNvPr>
          <p:cNvPicPr>
            <a:picLocks noChangeAspect="1"/>
          </p:cNvPicPr>
          <p:nvPr userDrawn="1"/>
        </p:nvPicPr>
        <p:blipFill>
          <a:blip r:embed="rId2">
            <a:extLst>
              <a:ext uri="{28A0092B-C50C-407E-A947-70E740481C1C}">
                <a14:useLocalDpi xmlns:a14="http://schemas.microsoft.com/office/drawing/2010/main" val="0"/>
              </a:ext>
            </a:extLst>
          </a:blip>
          <a:srcRect l="3976" t="9167" r="16089" b="59081"/>
          <a:stretch>
            <a:fillRect/>
          </a:stretch>
        </p:blipFill>
        <p:spPr bwMode="auto">
          <a:xfrm>
            <a:off x="10333567" y="6311900"/>
            <a:ext cx="1854200"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제목 1"/>
          <p:cNvSpPr>
            <a:spLocks noGrp="1"/>
          </p:cNvSpPr>
          <p:nvPr>
            <p:ph type="title"/>
          </p:nvPr>
        </p:nvSpPr>
        <p:spPr>
          <a:xfrm>
            <a:off x="581243" y="257830"/>
            <a:ext cx="4083814" cy="578882"/>
          </a:xfrm>
          <a:prstGeom prst="roundRect">
            <a:avLst/>
          </a:prstGeom>
          <a:solidFill>
            <a:schemeClr val="bg1"/>
          </a:solidFill>
          <a:ln w="15875">
            <a:solidFill>
              <a:schemeClr val="accent5">
                <a:lumMod val="60000"/>
                <a:lumOff val="40000"/>
              </a:schemeClr>
            </a:solidFill>
          </a:ln>
        </p:spPr>
        <p:txBody>
          <a:bodyPr wrap="none">
            <a:spAutoFit/>
            <a:scene3d>
              <a:camera prst="orthographicFront"/>
              <a:lightRig rig="threePt" dir="t"/>
            </a:scene3d>
            <a:sp3d extrusionH="6350"/>
          </a:bodyPr>
          <a:lstStyle>
            <a:lvl1pPr algn="l">
              <a:defRPr sz="2800">
                <a:solidFill>
                  <a:schemeClr val="tx1">
                    <a:lumMod val="75000"/>
                    <a:lumOff val="25000"/>
                  </a:schemeClr>
                </a:solidFill>
              </a:defRPr>
            </a:lvl1pPr>
          </a:lstStyle>
          <a:p>
            <a:r>
              <a:rPr lang="ko-KR" altLang="en-US" dirty="0"/>
              <a:t>마스터 제목 스타일 편집</a:t>
            </a:r>
          </a:p>
        </p:txBody>
      </p:sp>
      <p:sp>
        <p:nvSpPr>
          <p:cNvPr id="5" name="날짜 개체 틀 2">
            <a:extLst>
              <a:ext uri="{FF2B5EF4-FFF2-40B4-BE49-F238E27FC236}">
                <a16:creationId xmlns:a16="http://schemas.microsoft.com/office/drawing/2014/main" id="{E11EFFA5-B3B0-559E-9DBC-3DF4CE34A8D6}"/>
              </a:ext>
            </a:extLst>
          </p:cNvPr>
          <p:cNvSpPr>
            <a:spLocks noGrp="1"/>
          </p:cNvSpPr>
          <p:nvPr>
            <p:ph type="dt" sz="half" idx="10"/>
          </p:nvPr>
        </p:nvSpPr>
        <p:spPr/>
        <p:txBody>
          <a:bodyPr/>
          <a:lstStyle>
            <a:lvl1pPr>
              <a:defRPr smtClean="0"/>
            </a:lvl1pPr>
          </a:lstStyle>
          <a:p>
            <a:pPr>
              <a:defRPr/>
            </a:pPr>
            <a:fld id="{9F21DE74-40B6-4312-8FE4-63773DE5D2AF}" type="datetimeFigureOut">
              <a:rPr lang="ko-KR" altLang="en-US"/>
              <a:pPr>
                <a:defRPr/>
              </a:pPr>
              <a:t>2025-03-06</a:t>
            </a:fld>
            <a:endParaRPr lang="ko-KR" altLang="en-US"/>
          </a:p>
        </p:txBody>
      </p:sp>
      <p:sp>
        <p:nvSpPr>
          <p:cNvPr id="6" name="바닥글 개체 틀 3">
            <a:extLst>
              <a:ext uri="{FF2B5EF4-FFF2-40B4-BE49-F238E27FC236}">
                <a16:creationId xmlns:a16="http://schemas.microsoft.com/office/drawing/2014/main" id="{FA8A14FD-741C-8181-8D9E-E62C482F578B}"/>
              </a:ext>
            </a:extLst>
          </p:cNvPr>
          <p:cNvSpPr>
            <a:spLocks noGrp="1"/>
          </p:cNvSpPr>
          <p:nvPr>
            <p:ph type="ftr" sz="quarter" idx="11"/>
          </p:nvPr>
        </p:nvSpPr>
        <p:spPr/>
        <p:txBody>
          <a:bodyPr/>
          <a:lstStyle>
            <a:lvl1pPr>
              <a:defRPr/>
            </a:lvl1pPr>
          </a:lstStyle>
          <a:p>
            <a:pPr>
              <a:defRPr/>
            </a:pPr>
            <a:endParaRPr lang="ko-KR" altLang="en-US"/>
          </a:p>
        </p:txBody>
      </p:sp>
      <p:sp>
        <p:nvSpPr>
          <p:cNvPr id="7" name="슬라이드 번호 개체 틀 4">
            <a:extLst>
              <a:ext uri="{FF2B5EF4-FFF2-40B4-BE49-F238E27FC236}">
                <a16:creationId xmlns:a16="http://schemas.microsoft.com/office/drawing/2014/main" id="{11F2E276-3291-1F40-C259-F43C176EF1C7}"/>
              </a:ext>
            </a:extLst>
          </p:cNvPr>
          <p:cNvSpPr>
            <a:spLocks noGrp="1"/>
          </p:cNvSpPr>
          <p:nvPr>
            <p:ph type="sldNum" sz="quarter" idx="12"/>
          </p:nvPr>
        </p:nvSpPr>
        <p:spPr>
          <a:xfrm>
            <a:off x="11521619" y="6546855"/>
            <a:ext cx="335348" cy="246221"/>
          </a:xfrm>
        </p:spPr>
        <p:txBody>
          <a:bodyPr wrap="none">
            <a:spAutoFit/>
            <a:sp3d extrusionH="6350"/>
          </a:bodyPr>
          <a:lstStyle>
            <a:lvl1pPr algn="ctr">
              <a:defRPr sz="1000">
                <a:solidFill>
                  <a:schemeClr val="bg1"/>
                </a:solidFill>
              </a:defRPr>
            </a:lvl1pPr>
          </a:lstStyle>
          <a:p>
            <a:fld id="{F80F1F1D-58F8-4262-AB9B-93AC158A8047}" type="slidenum">
              <a:rPr lang="ko-KR" altLang="en-US"/>
              <a:pPr/>
              <a:t>‹#›</a:t>
            </a:fld>
            <a:endParaRPr lang="ko-KR" altLang="en-US"/>
          </a:p>
        </p:txBody>
      </p:sp>
    </p:spTree>
    <p:extLst>
      <p:ext uri="{BB962C8B-B14F-4D97-AF65-F5344CB8AC3E}">
        <p14:creationId xmlns:p14="http://schemas.microsoft.com/office/powerpoint/2010/main" val="6896174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bl">
  <p:cSld name="제목 및 표">
    <p:spTree>
      <p:nvGrpSpPr>
        <p:cNvPr id="1" name=""/>
        <p:cNvGrpSpPr/>
        <p:nvPr/>
      </p:nvGrpSpPr>
      <p:grpSpPr>
        <a:xfrm>
          <a:off x="0" y="0"/>
          <a:ext cx="0" cy="0"/>
          <a:chOff x="0" y="0"/>
          <a:chExt cx="0" cy="0"/>
        </a:xfrm>
      </p:grpSpPr>
      <p:sp>
        <p:nvSpPr>
          <p:cNvPr id="2" name="제목 1"/>
          <p:cNvSpPr>
            <a:spLocks noGrp="1"/>
          </p:cNvSpPr>
          <p:nvPr>
            <p:ph type="title"/>
          </p:nvPr>
        </p:nvSpPr>
        <p:spPr>
          <a:xfrm>
            <a:off x="914400" y="350838"/>
            <a:ext cx="10363200" cy="1143000"/>
          </a:xfrm>
        </p:spPr>
        <p:txBody>
          <a:bodyPr/>
          <a:lstStyle/>
          <a:p>
            <a:r>
              <a:rPr lang="ko-KR" altLang="en-US"/>
              <a:t>마스터 제목 스타일 편집</a:t>
            </a:r>
            <a:endParaRPr lang="en-US"/>
          </a:p>
        </p:txBody>
      </p:sp>
      <p:sp>
        <p:nvSpPr>
          <p:cNvPr id="3" name="표 개체 틀 2"/>
          <p:cNvSpPr>
            <a:spLocks noGrp="1"/>
          </p:cNvSpPr>
          <p:nvPr>
            <p:ph type="tbl" idx="1"/>
          </p:nvPr>
        </p:nvSpPr>
        <p:spPr>
          <a:xfrm>
            <a:off x="931333" y="1665288"/>
            <a:ext cx="10363200" cy="4114800"/>
          </a:xfrm>
        </p:spPr>
        <p:txBody>
          <a:bodyPr/>
          <a:lstStyle/>
          <a:p>
            <a:pPr lvl="0"/>
            <a:endParaRPr lang="en-US" noProof="0"/>
          </a:p>
        </p:txBody>
      </p:sp>
      <p:sp>
        <p:nvSpPr>
          <p:cNvPr id="4" name="날짜 개체 틀 3">
            <a:extLst>
              <a:ext uri="{FF2B5EF4-FFF2-40B4-BE49-F238E27FC236}">
                <a16:creationId xmlns:a16="http://schemas.microsoft.com/office/drawing/2014/main" id="{FB9177CA-C164-89F4-EE10-D063D22816AB}"/>
              </a:ext>
            </a:extLst>
          </p:cNvPr>
          <p:cNvSpPr>
            <a:spLocks noGrp="1"/>
          </p:cNvSpPr>
          <p:nvPr>
            <p:ph type="dt" sz="half" idx="10"/>
          </p:nvPr>
        </p:nvSpPr>
        <p:spPr/>
        <p:txBody>
          <a:bodyPr/>
          <a:lstStyle>
            <a:lvl1pPr>
              <a:defRPr/>
            </a:lvl1pPr>
          </a:lstStyle>
          <a:p>
            <a:pPr>
              <a:defRPr/>
            </a:pPr>
            <a:fld id="{6E26FAE7-C17A-4830-94D5-F6C85F3B9026}" type="datetime1">
              <a:rPr lang="ko-KR" altLang="en-US"/>
              <a:pPr>
                <a:defRPr/>
              </a:pPr>
              <a:t>2025-03-06</a:t>
            </a:fld>
            <a:endParaRPr lang="en-GB" altLang="ko-KR"/>
          </a:p>
        </p:txBody>
      </p:sp>
      <p:sp>
        <p:nvSpPr>
          <p:cNvPr id="5" name="바닥글 개체 틀 4">
            <a:extLst>
              <a:ext uri="{FF2B5EF4-FFF2-40B4-BE49-F238E27FC236}">
                <a16:creationId xmlns:a16="http://schemas.microsoft.com/office/drawing/2014/main" id="{8998735F-DF4B-31C5-8C71-424859D112B3}"/>
              </a:ext>
            </a:extLst>
          </p:cNvPr>
          <p:cNvSpPr>
            <a:spLocks noGrp="1"/>
          </p:cNvSpPr>
          <p:nvPr>
            <p:ph type="ftr" sz="quarter" idx="11"/>
          </p:nvPr>
        </p:nvSpPr>
        <p:spPr/>
        <p:txBody>
          <a:bodyPr/>
          <a:lstStyle>
            <a:lvl1pPr>
              <a:defRPr/>
            </a:lvl1pPr>
          </a:lstStyle>
          <a:p>
            <a:pPr>
              <a:defRPr/>
            </a:pPr>
            <a:endParaRPr lang="en-GB" altLang="ko-KR"/>
          </a:p>
        </p:txBody>
      </p:sp>
      <p:sp>
        <p:nvSpPr>
          <p:cNvPr id="6" name="슬라이드 번호 개체 틀 5">
            <a:extLst>
              <a:ext uri="{FF2B5EF4-FFF2-40B4-BE49-F238E27FC236}">
                <a16:creationId xmlns:a16="http://schemas.microsoft.com/office/drawing/2014/main" id="{909F8619-503F-359C-7A6E-8575942C42DE}"/>
              </a:ext>
            </a:extLst>
          </p:cNvPr>
          <p:cNvSpPr>
            <a:spLocks noGrp="1"/>
          </p:cNvSpPr>
          <p:nvPr>
            <p:ph type="sldNum" sz="quarter" idx="12"/>
          </p:nvPr>
        </p:nvSpPr>
        <p:spPr/>
        <p:txBody>
          <a:bodyPr/>
          <a:lstStyle>
            <a:lvl1pPr>
              <a:defRPr/>
            </a:lvl1pPr>
          </a:lstStyle>
          <a:p>
            <a:fld id="{5455F5BA-955A-4630-90ED-664C0667C271}" type="slidenum">
              <a:rPr lang="ko-KR" altLang="en-GB"/>
              <a:pPr/>
              <a:t>‹#›</a:t>
            </a:fld>
            <a:endParaRPr lang="en-GB" altLang="ko-KR"/>
          </a:p>
        </p:txBody>
      </p:sp>
    </p:spTree>
    <p:extLst>
      <p:ext uri="{BB962C8B-B14F-4D97-AF65-F5344CB8AC3E}">
        <p14:creationId xmlns:p14="http://schemas.microsoft.com/office/powerpoint/2010/main" val="38769662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AndTwoObj">
  <p:cSld name="제목, 텍스트 및 내용 2개">
    <p:spTree>
      <p:nvGrpSpPr>
        <p:cNvPr id="1" name=""/>
        <p:cNvGrpSpPr/>
        <p:nvPr/>
      </p:nvGrpSpPr>
      <p:grpSpPr>
        <a:xfrm>
          <a:off x="0" y="0"/>
          <a:ext cx="0" cy="0"/>
          <a:chOff x="0" y="0"/>
          <a:chExt cx="0" cy="0"/>
        </a:xfrm>
      </p:grpSpPr>
      <p:sp>
        <p:nvSpPr>
          <p:cNvPr id="2" name="제목 1"/>
          <p:cNvSpPr>
            <a:spLocks noGrp="1"/>
          </p:cNvSpPr>
          <p:nvPr>
            <p:ph type="title"/>
          </p:nvPr>
        </p:nvSpPr>
        <p:spPr>
          <a:xfrm>
            <a:off x="914400" y="350838"/>
            <a:ext cx="10363200" cy="1143000"/>
          </a:xfrm>
        </p:spPr>
        <p:txBody>
          <a:bodyPr/>
          <a:lstStyle/>
          <a:p>
            <a:r>
              <a:rPr lang="ko-KR" altLang="en-US"/>
              <a:t>마스터 제목 스타일 편집</a:t>
            </a:r>
            <a:endParaRPr lang="en-US"/>
          </a:p>
        </p:txBody>
      </p:sp>
      <p:sp>
        <p:nvSpPr>
          <p:cNvPr id="3" name="텍스트 개체 틀 2"/>
          <p:cNvSpPr>
            <a:spLocks noGrp="1"/>
          </p:cNvSpPr>
          <p:nvPr>
            <p:ph type="body" sz="half" idx="1"/>
          </p:nvPr>
        </p:nvSpPr>
        <p:spPr>
          <a:xfrm>
            <a:off x="931333" y="1665288"/>
            <a:ext cx="5080000" cy="4114800"/>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4" name="내용 개체 틀 3"/>
          <p:cNvSpPr>
            <a:spLocks noGrp="1"/>
          </p:cNvSpPr>
          <p:nvPr>
            <p:ph sz="quarter" idx="2"/>
          </p:nvPr>
        </p:nvSpPr>
        <p:spPr>
          <a:xfrm>
            <a:off x="6214533" y="1665288"/>
            <a:ext cx="5080000" cy="1981200"/>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5" name="내용 개체 틀 4"/>
          <p:cNvSpPr>
            <a:spLocks noGrp="1"/>
          </p:cNvSpPr>
          <p:nvPr>
            <p:ph sz="quarter" idx="3"/>
          </p:nvPr>
        </p:nvSpPr>
        <p:spPr>
          <a:xfrm>
            <a:off x="6214533" y="3798888"/>
            <a:ext cx="5080000" cy="1981200"/>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6" name="날짜 개체 틀 5">
            <a:extLst>
              <a:ext uri="{FF2B5EF4-FFF2-40B4-BE49-F238E27FC236}">
                <a16:creationId xmlns:a16="http://schemas.microsoft.com/office/drawing/2014/main" id="{24EA026D-A949-2C00-76B7-7CF9F96957F6}"/>
              </a:ext>
            </a:extLst>
          </p:cNvPr>
          <p:cNvSpPr>
            <a:spLocks noGrp="1"/>
          </p:cNvSpPr>
          <p:nvPr>
            <p:ph type="dt" sz="half" idx="10"/>
          </p:nvPr>
        </p:nvSpPr>
        <p:spPr/>
        <p:txBody>
          <a:bodyPr/>
          <a:lstStyle>
            <a:lvl1pPr>
              <a:defRPr/>
            </a:lvl1pPr>
          </a:lstStyle>
          <a:p>
            <a:pPr>
              <a:defRPr/>
            </a:pPr>
            <a:fld id="{976AA901-0724-4E43-8EB7-877EC6FD7083}" type="datetime1">
              <a:rPr lang="ko-KR" altLang="en-US"/>
              <a:pPr>
                <a:defRPr/>
              </a:pPr>
              <a:t>2025-03-06</a:t>
            </a:fld>
            <a:endParaRPr lang="en-GB" altLang="ko-KR"/>
          </a:p>
        </p:txBody>
      </p:sp>
      <p:sp>
        <p:nvSpPr>
          <p:cNvPr id="7" name="바닥글 개체 틀 6">
            <a:extLst>
              <a:ext uri="{FF2B5EF4-FFF2-40B4-BE49-F238E27FC236}">
                <a16:creationId xmlns:a16="http://schemas.microsoft.com/office/drawing/2014/main" id="{8F8B3154-6431-8F11-A0AE-E4A02A4FC28A}"/>
              </a:ext>
            </a:extLst>
          </p:cNvPr>
          <p:cNvSpPr>
            <a:spLocks noGrp="1"/>
          </p:cNvSpPr>
          <p:nvPr>
            <p:ph type="ftr" sz="quarter" idx="11"/>
          </p:nvPr>
        </p:nvSpPr>
        <p:spPr/>
        <p:txBody>
          <a:bodyPr/>
          <a:lstStyle>
            <a:lvl1pPr>
              <a:defRPr/>
            </a:lvl1pPr>
          </a:lstStyle>
          <a:p>
            <a:pPr>
              <a:defRPr/>
            </a:pPr>
            <a:endParaRPr lang="en-GB" altLang="ko-KR"/>
          </a:p>
        </p:txBody>
      </p:sp>
      <p:sp>
        <p:nvSpPr>
          <p:cNvPr id="8" name="슬라이드 번호 개체 틀 7">
            <a:extLst>
              <a:ext uri="{FF2B5EF4-FFF2-40B4-BE49-F238E27FC236}">
                <a16:creationId xmlns:a16="http://schemas.microsoft.com/office/drawing/2014/main" id="{F8A0D4CD-737F-41E6-A397-3D6015022E4E}"/>
              </a:ext>
            </a:extLst>
          </p:cNvPr>
          <p:cNvSpPr>
            <a:spLocks noGrp="1"/>
          </p:cNvSpPr>
          <p:nvPr>
            <p:ph type="sldNum" sz="quarter" idx="12"/>
          </p:nvPr>
        </p:nvSpPr>
        <p:spPr/>
        <p:txBody>
          <a:bodyPr/>
          <a:lstStyle>
            <a:lvl1pPr>
              <a:defRPr/>
            </a:lvl1pPr>
          </a:lstStyle>
          <a:p>
            <a:fld id="{A0DCE205-4A0B-4ACE-BED1-E016CDA9FAE1}" type="slidenum">
              <a:rPr lang="ko-KR" altLang="en-GB"/>
              <a:pPr/>
              <a:t>‹#›</a:t>
            </a:fld>
            <a:endParaRPr lang="en-GB" altLang="ko-KR"/>
          </a:p>
        </p:txBody>
      </p:sp>
    </p:spTree>
    <p:extLst>
      <p:ext uri="{BB962C8B-B14F-4D97-AF65-F5344CB8AC3E}">
        <p14:creationId xmlns:p14="http://schemas.microsoft.com/office/powerpoint/2010/main" val="41727808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a:t>마스터 제목 스타일 편집</a:t>
            </a:r>
            <a:endParaRPr lang="en-US" dirty="0"/>
          </a:p>
        </p:txBody>
      </p:sp>
      <p:sp>
        <p:nvSpPr>
          <p:cNvPr id="3" name="Content Placeholder 2"/>
          <p:cNvSpPr>
            <a:spLocks noGrp="1"/>
          </p:cNvSpPr>
          <p:nvPr>
            <p:ph idx="1"/>
          </p:nvPr>
        </p:nvSpPr>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4" name="Date Placeholder 3"/>
          <p:cNvSpPr>
            <a:spLocks noGrp="1"/>
          </p:cNvSpPr>
          <p:nvPr>
            <p:ph type="dt" sz="half" idx="10"/>
          </p:nvPr>
        </p:nvSpPr>
        <p:spPr/>
        <p:txBody>
          <a:bodyPr/>
          <a:lstStyle/>
          <a:p>
            <a:pPr>
              <a:defRPr/>
            </a:pPr>
            <a:fld id="{D6E53535-85ED-44A0-8129-58A515194D52}" type="datetime1">
              <a:rPr lang="ko-KR" altLang="en-US" smtClean="0"/>
              <a:pPr>
                <a:defRPr/>
              </a:pPr>
              <a:t>2025-03-06</a:t>
            </a:fld>
            <a:endParaRPr lang="en-GB" altLang="ko-KR"/>
          </a:p>
        </p:txBody>
      </p:sp>
      <p:sp>
        <p:nvSpPr>
          <p:cNvPr id="5" name="Footer Placeholder 4"/>
          <p:cNvSpPr>
            <a:spLocks noGrp="1"/>
          </p:cNvSpPr>
          <p:nvPr>
            <p:ph type="ftr" sz="quarter" idx="11"/>
          </p:nvPr>
        </p:nvSpPr>
        <p:spPr/>
        <p:txBody>
          <a:bodyPr/>
          <a:lstStyle/>
          <a:p>
            <a:pPr>
              <a:defRPr/>
            </a:pPr>
            <a:endParaRPr lang="en-GB" altLang="ko-KR"/>
          </a:p>
        </p:txBody>
      </p:sp>
      <p:sp>
        <p:nvSpPr>
          <p:cNvPr id="6" name="Slide Number Placeholder 5"/>
          <p:cNvSpPr>
            <a:spLocks noGrp="1"/>
          </p:cNvSpPr>
          <p:nvPr>
            <p:ph type="sldNum" sz="quarter" idx="12"/>
          </p:nvPr>
        </p:nvSpPr>
        <p:spPr/>
        <p:txBody>
          <a:bodyPr/>
          <a:lstStyle/>
          <a:p>
            <a:fld id="{9A92719C-2796-456A-A93B-1B95D280CEC9}" type="slidenum">
              <a:rPr lang="ko-KR" altLang="en-GB" smtClean="0"/>
              <a:pPr/>
              <a:t>‹#›</a:t>
            </a:fld>
            <a:endParaRPr lang="en-GB" altLang="ko-KR"/>
          </a:p>
        </p:txBody>
      </p:sp>
    </p:spTree>
    <p:extLst>
      <p:ext uri="{BB962C8B-B14F-4D97-AF65-F5344CB8AC3E}">
        <p14:creationId xmlns:p14="http://schemas.microsoft.com/office/powerpoint/2010/main" val="19918331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ko-KR" altLang="en-US"/>
              <a:t>마스터 제목 스타일 편집</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ko-KR" altLang="en-US"/>
              <a:t>마스터 텍스트 스타일을 편집하려면 클릭</a:t>
            </a:r>
          </a:p>
        </p:txBody>
      </p:sp>
      <p:sp>
        <p:nvSpPr>
          <p:cNvPr id="4" name="Date Placeholder 3"/>
          <p:cNvSpPr>
            <a:spLocks noGrp="1"/>
          </p:cNvSpPr>
          <p:nvPr>
            <p:ph type="dt" sz="half" idx="10"/>
          </p:nvPr>
        </p:nvSpPr>
        <p:spPr/>
        <p:txBody>
          <a:bodyPr/>
          <a:lstStyle/>
          <a:p>
            <a:pPr>
              <a:defRPr/>
            </a:pPr>
            <a:fld id="{73C4B4C4-02FB-49BE-9F26-E73B60E66331}" type="datetime1">
              <a:rPr lang="ko-KR" altLang="en-US" smtClean="0"/>
              <a:pPr>
                <a:defRPr/>
              </a:pPr>
              <a:t>2025-03-06</a:t>
            </a:fld>
            <a:endParaRPr lang="en-GB" altLang="ko-KR"/>
          </a:p>
        </p:txBody>
      </p:sp>
      <p:sp>
        <p:nvSpPr>
          <p:cNvPr id="5" name="Footer Placeholder 4"/>
          <p:cNvSpPr>
            <a:spLocks noGrp="1"/>
          </p:cNvSpPr>
          <p:nvPr>
            <p:ph type="ftr" sz="quarter" idx="11"/>
          </p:nvPr>
        </p:nvSpPr>
        <p:spPr/>
        <p:txBody>
          <a:bodyPr/>
          <a:lstStyle/>
          <a:p>
            <a:pPr>
              <a:defRPr/>
            </a:pPr>
            <a:endParaRPr lang="en-GB" altLang="ko-KR"/>
          </a:p>
        </p:txBody>
      </p:sp>
      <p:sp>
        <p:nvSpPr>
          <p:cNvPr id="6" name="Slide Number Placeholder 5"/>
          <p:cNvSpPr>
            <a:spLocks noGrp="1"/>
          </p:cNvSpPr>
          <p:nvPr>
            <p:ph type="sldNum" sz="quarter" idx="12"/>
          </p:nvPr>
        </p:nvSpPr>
        <p:spPr/>
        <p:txBody>
          <a:bodyPr/>
          <a:lstStyle/>
          <a:p>
            <a:fld id="{601D6FFB-C5DD-4AF7-8834-40FC949E82FE}" type="slidenum">
              <a:rPr lang="ko-KR" altLang="en-GB" smtClean="0"/>
              <a:pPr/>
              <a:t>‹#›</a:t>
            </a:fld>
            <a:endParaRPr lang="en-GB" altLang="ko-KR"/>
          </a:p>
        </p:txBody>
      </p:sp>
    </p:spTree>
    <p:extLst>
      <p:ext uri="{BB962C8B-B14F-4D97-AF65-F5344CB8AC3E}">
        <p14:creationId xmlns:p14="http://schemas.microsoft.com/office/powerpoint/2010/main" val="31959339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a:t>마스터 제목 스타일 편집</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5" name="Date Placeholder 4"/>
          <p:cNvSpPr>
            <a:spLocks noGrp="1"/>
          </p:cNvSpPr>
          <p:nvPr>
            <p:ph type="dt" sz="half" idx="10"/>
          </p:nvPr>
        </p:nvSpPr>
        <p:spPr/>
        <p:txBody>
          <a:bodyPr/>
          <a:lstStyle/>
          <a:p>
            <a:pPr>
              <a:defRPr/>
            </a:pPr>
            <a:fld id="{8390A9DE-0F1B-4B31-B4DB-6EA6BA9D2FA4}" type="datetime1">
              <a:rPr lang="ko-KR" altLang="en-US" smtClean="0"/>
              <a:pPr>
                <a:defRPr/>
              </a:pPr>
              <a:t>2025-03-06</a:t>
            </a:fld>
            <a:endParaRPr lang="en-GB" altLang="ko-KR"/>
          </a:p>
        </p:txBody>
      </p:sp>
      <p:sp>
        <p:nvSpPr>
          <p:cNvPr id="6" name="Footer Placeholder 5"/>
          <p:cNvSpPr>
            <a:spLocks noGrp="1"/>
          </p:cNvSpPr>
          <p:nvPr>
            <p:ph type="ftr" sz="quarter" idx="11"/>
          </p:nvPr>
        </p:nvSpPr>
        <p:spPr/>
        <p:txBody>
          <a:bodyPr/>
          <a:lstStyle/>
          <a:p>
            <a:pPr>
              <a:defRPr/>
            </a:pPr>
            <a:endParaRPr lang="en-GB" altLang="ko-KR"/>
          </a:p>
        </p:txBody>
      </p:sp>
      <p:sp>
        <p:nvSpPr>
          <p:cNvPr id="7" name="Slide Number Placeholder 6"/>
          <p:cNvSpPr>
            <a:spLocks noGrp="1"/>
          </p:cNvSpPr>
          <p:nvPr>
            <p:ph type="sldNum" sz="quarter" idx="12"/>
          </p:nvPr>
        </p:nvSpPr>
        <p:spPr/>
        <p:txBody>
          <a:bodyPr/>
          <a:lstStyle/>
          <a:p>
            <a:fld id="{EAAD34AE-6928-4A7D-858F-F273B93BA2B2}" type="slidenum">
              <a:rPr lang="ko-KR" altLang="en-GB" smtClean="0"/>
              <a:pPr/>
              <a:t>‹#›</a:t>
            </a:fld>
            <a:endParaRPr lang="en-GB" altLang="ko-KR"/>
          </a:p>
        </p:txBody>
      </p:sp>
    </p:spTree>
    <p:extLst>
      <p:ext uri="{BB962C8B-B14F-4D97-AF65-F5344CB8AC3E}">
        <p14:creationId xmlns:p14="http://schemas.microsoft.com/office/powerpoint/2010/main" val="34441850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ko-KR" altLang="en-US"/>
              <a:t>마스터 제목 스타일 편집</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편집하려면 클릭</a:t>
            </a:r>
          </a:p>
        </p:txBody>
      </p:sp>
      <p:sp>
        <p:nvSpPr>
          <p:cNvPr id="4" name="Content Placeholder 3"/>
          <p:cNvSpPr>
            <a:spLocks noGrp="1"/>
          </p:cNvSpPr>
          <p:nvPr>
            <p:ph sz="half" idx="2"/>
          </p:nvPr>
        </p:nvSpPr>
        <p:spPr>
          <a:xfrm>
            <a:off x="839788" y="2505075"/>
            <a:ext cx="5157787" cy="368458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편집하려면 클릭</a:t>
            </a:r>
          </a:p>
        </p:txBody>
      </p:sp>
      <p:sp>
        <p:nvSpPr>
          <p:cNvPr id="6" name="Content Placeholder 5"/>
          <p:cNvSpPr>
            <a:spLocks noGrp="1"/>
          </p:cNvSpPr>
          <p:nvPr>
            <p:ph sz="quarter" idx="4"/>
          </p:nvPr>
        </p:nvSpPr>
        <p:spPr>
          <a:xfrm>
            <a:off x="6172200" y="2505075"/>
            <a:ext cx="5183188" cy="368458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7" name="Date Placeholder 6"/>
          <p:cNvSpPr>
            <a:spLocks noGrp="1"/>
          </p:cNvSpPr>
          <p:nvPr>
            <p:ph type="dt" sz="half" idx="10"/>
          </p:nvPr>
        </p:nvSpPr>
        <p:spPr/>
        <p:txBody>
          <a:bodyPr/>
          <a:lstStyle/>
          <a:p>
            <a:pPr>
              <a:defRPr/>
            </a:pPr>
            <a:fld id="{04CD68A6-E819-4D47-BE30-C1D22BBA70C9}" type="datetime1">
              <a:rPr lang="ko-KR" altLang="en-US" smtClean="0"/>
              <a:pPr>
                <a:defRPr/>
              </a:pPr>
              <a:t>2025-03-06</a:t>
            </a:fld>
            <a:endParaRPr lang="en-GB" altLang="ko-KR"/>
          </a:p>
        </p:txBody>
      </p:sp>
      <p:sp>
        <p:nvSpPr>
          <p:cNvPr id="8" name="Footer Placeholder 7"/>
          <p:cNvSpPr>
            <a:spLocks noGrp="1"/>
          </p:cNvSpPr>
          <p:nvPr>
            <p:ph type="ftr" sz="quarter" idx="11"/>
          </p:nvPr>
        </p:nvSpPr>
        <p:spPr/>
        <p:txBody>
          <a:bodyPr/>
          <a:lstStyle/>
          <a:p>
            <a:pPr>
              <a:defRPr/>
            </a:pPr>
            <a:endParaRPr lang="en-GB" altLang="ko-KR"/>
          </a:p>
        </p:txBody>
      </p:sp>
      <p:sp>
        <p:nvSpPr>
          <p:cNvPr id="9" name="Slide Number Placeholder 8"/>
          <p:cNvSpPr>
            <a:spLocks noGrp="1"/>
          </p:cNvSpPr>
          <p:nvPr>
            <p:ph type="sldNum" sz="quarter" idx="12"/>
          </p:nvPr>
        </p:nvSpPr>
        <p:spPr/>
        <p:txBody>
          <a:bodyPr/>
          <a:lstStyle/>
          <a:p>
            <a:fld id="{EAD1C1C1-7011-4760-97F1-258DB2B81A05}" type="slidenum">
              <a:rPr lang="ko-KR" altLang="en-GB" smtClean="0"/>
              <a:pPr/>
              <a:t>‹#›</a:t>
            </a:fld>
            <a:endParaRPr lang="en-GB" altLang="ko-KR"/>
          </a:p>
        </p:txBody>
      </p:sp>
    </p:spTree>
    <p:extLst>
      <p:ext uri="{BB962C8B-B14F-4D97-AF65-F5344CB8AC3E}">
        <p14:creationId xmlns:p14="http://schemas.microsoft.com/office/powerpoint/2010/main" val="42942780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a:t>마스터 제목 스타일 편집</a:t>
            </a:r>
            <a:endParaRPr lang="en-US" dirty="0"/>
          </a:p>
        </p:txBody>
      </p:sp>
      <p:sp>
        <p:nvSpPr>
          <p:cNvPr id="3" name="Date Placeholder 2"/>
          <p:cNvSpPr>
            <a:spLocks noGrp="1"/>
          </p:cNvSpPr>
          <p:nvPr>
            <p:ph type="dt" sz="half" idx="10"/>
          </p:nvPr>
        </p:nvSpPr>
        <p:spPr/>
        <p:txBody>
          <a:bodyPr/>
          <a:lstStyle/>
          <a:p>
            <a:pPr>
              <a:defRPr/>
            </a:pPr>
            <a:fld id="{9D019A10-B25A-4CE5-80C5-BE6CF1D8D79F}" type="datetime1">
              <a:rPr lang="ko-KR" altLang="en-US" smtClean="0"/>
              <a:pPr>
                <a:defRPr/>
              </a:pPr>
              <a:t>2025-03-06</a:t>
            </a:fld>
            <a:endParaRPr lang="en-GB" altLang="ko-KR"/>
          </a:p>
        </p:txBody>
      </p:sp>
      <p:sp>
        <p:nvSpPr>
          <p:cNvPr id="4" name="Footer Placeholder 3"/>
          <p:cNvSpPr>
            <a:spLocks noGrp="1"/>
          </p:cNvSpPr>
          <p:nvPr>
            <p:ph type="ftr" sz="quarter" idx="11"/>
          </p:nvPr>
        </p:nvSpPr>
        <p:spPr/>
        <p:txBody>
          <a:bodyPr/>
          <a:lstStyle/>
          <a:p>
            <a:pPr>
              <a:defRPr/>
            </a:pPr>
            <a:endParaRPr lang="en-GB" altLang="ko-KR"/>
          </a:p>
        </p:txBody>
      </p:sp>
      <p:sp>
        <p:nvSpPr>
          <p:cNvPr id="5" name="Slide Number Placeholder 4"/>
          <p:cNvSpPr>
            <a:spLocks noGrp="1"/>
          </p:cNvSpPr>
          <p:nvPr>
            <p:ph type="sldNum" sz="quarter" idx="12"/>
          </p:nvPr>
        </p:nvSpPr>
        <p:spPr/>
        <p:txBody>
          <a:bodyPr/>
          <a:lstStyle/>
          <a:p>
            <a:fld id="{4CB4FCBE-F991-47E0-8700-53B86A4CE3C1}" type="slidenum">
              <a:rPr lang="ko-KR" altLang="en-GB" smtClean="0"/>
              <a:pPr/>
              <a:t>‹#›</a:t>
            </a:fld>
            <a:endParaRPr lang="en-GB" altLang="ko-KR"/>
          </a:p>
        </p:txBody>
      </p:sp>
    </p:spTree>
    <p:extLst>
      <p:ext uri="{BB962C8B-B14F-4D97-AF65-F5344CB8AC3E}">
        <p14:creationId xmlns:p14="http://schemas.microsoft.com/office/powerpoint/2010/main" val="32276421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2B77ADC3-D4F5-4576-9C32-2EE7992121FE}" type="datetime1">
              <a:rPr lang="ko-KR" altLang="en-US" smtClean="0"/>
              <a:pPr>
                <a:defRPr/>
              </a:pPr>
              <a:t>2025-03-06</a:t>
            </a:fld>
            <a:endParaRPr lang="en-GB" altLang="ko-KR"/>
          </a:p>
        </p:txBody>
      </p:sp>
      <p:sp>
        <p:nvSpPr>
          <p:cNvPr id="3" name="Footer Placeholder 2"/>
          <p:cNvSpPr>
            <a:spLocks noGrp="1"/>
          </p:cNvSpPr>
          <p:nvPr>
            <p:ph type="ftr" sz="quarter" idx="11"/>
          </p:nvPr>
        </p:nvSpPr>
        <p:spPr/>
        <p:txBody>
          <a:bodyPr/>
          <a:lstStyle/>
          <a:p>
            <a:pPr>
              <a:defRPr/>
            </a:pPr>
            <a:endParaRPr lang="en-GB" altLang="ko-KR"/>
          </a:p>
        </p:txBody>
      </p:sp>
      <p:sp>
        <p:nvSpPr>
          <p:cNvPr id="4" name="Slide Number Placeholder 3"/>
          <p:cNvSpPr>
            <a:spLocks noGrp="1"/>
          </p:cNvSpPr>
          <p:nvPr>
            <p:ph type="sldNum" sz="quarter" idx="12"/>
          </p:nvPr>
        </p:nvSpPr>
        <p:spPr/>
        <p:txBody>
          <a:bodyPr/>
          <a:lstStyle/>
          <a:p>
            <a:fld id="{740961D9-BCF1-4685-978D-9FE4346DAB19}" type="slidenum">
              <a:rPr lang="ko-KR" altLang="en-GB" smtClean="0"/>
              <a:pPr/>
              <a:t>‹#›</a:t>
            </a:fld>
            <a:endParaRPr lang="en-GB" altLang="ko-KR"/>
          </a:p>
        </p:txBody>
      </p:sp>
    </p:spTree>
    <p:extLst>
      <p:ext uri="{BB962C8B-B14F-4D97-AF65-F5344CB8AC3E}">
        <p14:creationId xmlns:p14="http://schemas.microsoft.com/office/powerpoint/2010/main" val="2874327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ko-KR" altLang="en-US"/>
              <a:t>마스터 제목 스타일 편집</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a:t>마스터 텍스트 스타일을 편집하려면 클릭</a:t>
            </a:r>
          </a:p>
        </p:txBody>
      </p:sp>
      <p:sp>
        <p:nvSpPr>
          <p:cNvPr id="5" name="Date Placeholder 4"/>
          <p:cNvSpPr>
            <a:spLocks noGrp="1"/>
          </p:cNvSpPr>
          <p:nvPr>
            <p:ph type="dt" sz="half" idx="10"/>
          </p:nvPr>
        </p:nvSpPr>
        <p:spPr/>
        <p:txBody>
          <a:bodyPr/>
          <a:lstStyle/>
          <a:p>
            <a:pPr>
              <a:defRPr/>
            </a:pPr>
            <a:fld id="{ABC7BFB5-EE68-48C6-AD23-54C394929411}" type="datetime1">
              <a:rPr lang="ko-KR" altLang="en-US" smtClean="0"/>
              <a:pPr>
                <a:defRPr/>
              </a:pPr>
              <a:t>2025-03-06</a:t>
            </a:fld>
            <a:endParaRPr lang="en-GB" altLang="ko-KR"/>
          </a:p>
        </p:txBody>
      </p:sp>
      <p:sp>
        <p:nvSpPr>
          <p:cNvPr id="6" name="Footer Placeholder 5"/>
          <p:cNvSpPr>
            <a:spLocks noGrp="1"/>
          </p:cNvSpPr>
          <p:nvPr>
            <p:ph type="ftr" sz="quarter" idx="11"/>
          </p:nvPr>
        </p:nvSpPr>
        <p:spPr/>
        <p:txBody>
          <a:bodyPr/>
          <a:lstStyle/>
          <a:p>
            <a:pPr>
              <a:defRPr/>
            </a:pPr>
            <a:endParaRPr lang="en-GB" altLang="ko-KR"/>
          </a:p>
        </p:txBody>
      </p:sp>
      <p:sp>
        <p:nvSpPr>
          <p:cNvPr id="7" name="Slide Number Placeholder 6"/>
          <p:cNvSpPr>
            <a:spLocks noGrp="1"/>
          </p:cNvSpPr>
          <p:nvPr>
            <p:ph type="sldNum" sz="quarter" idx="12"/>
          </p:nvPr>
        </p:nvSpPr>
        <p:spPr/>
        <p:txBody>
          <a:bodyPr/>
          <a:lstStyle/>
          <a:p>
            <a:fld id="{A45C4CEE-08D9-4CC7-8862-D6EA5F474992}" type="slidenum">
              <a:rPr lang="ko-KR" altLang="en-GB" smtClean="0"/>
              <a:pPr/>
              <a:t>‹#›</a:t>
            </a:fld>
            <a:endParaRPr lang="en-GB" altLang="ko-KR"/>
          </a:p>
        </p:txBody>
      </p:sp>
    </p:spTree>
    <p:extLst>
      <p:ext uri="{BB962C8B-B14F-4D97-AF65-F5344CB8AC3E}">
        <p14:creationId xmlns:p14="http://schemas.microsoft.com/office/powerpoint/2010/main" val="27647696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ko-KR" altLang="en-US"/>
              <a:t>마스터 제목 스타일 편집</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ko-KR" altLang="en-US"/>
              <a:t>그림을 추가하려면 아이콘을 클릭하십시오</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a:t>마스터 텍스트 스타일을 편집하려면 클릭</a:t>
            </a:r>
          </a:p>
        </p:txBody>
      </p:sp>
      <p:sp>
        <p:nvSpPr>
          <p:cNvPr id="5" name="Date Placeholder 4"/>
          <p:cNvSpPr>
            <a:spLocks noGrp="1"/>
          </p:cNvSpPr>
          <p:nvPr>
            <p:ph type="dt" sz="half" idx="10"/>
          </p:nvPr>
        </p:nvSpPr>
        <p:spPr/>
        <p:txBody>
          <a:bodyPr/>
          <a:lstStyle/>
          <a:p>
            <a:pPr>
              <a:defRPr/>
            </a:pPr>
            <a:fld id="{F180E988-A88C-4E7C-8AF1-A6660F3F54E9}" type="datetime1">
              <a:rPr lang="ko-KR" altLang="en-US" smtClean="0"/>
              <a:pPr>
                <a:defRPr/>
              </a:pPr>
              <a:t>2025-03-06</a:t>
            </a:fld>
            <a:endParaRPr lang="en-GB" altLang="ko-KR"/>
          </a:p>
        </p:txBody>
      </p:sp>
      <p:sp>
        <p:nvSpPr>
          <p:cNvPr id="6" name="Footer Placeholder 5"/>
          <p:cNvSpPr>
            <a:spLocks noGrp="1"/>
          </p:cNvSpPr>
          <p:nvPr>
            <p:ph type="ftr" sz="quarter" idx="11"/>
          </p:nvPr>
        </p:nvSpPr>
        <p:spPr/>
        <p:txBody>
          <a:bodyPr/>
          <a:lstStyle/>
          <a:p>
            <a:pPr>
              <a:defRPr/>
            </a:pPr>
            <a:endParaRPr lang="en-GB" altLang="ko-KR"/>
          </a:p>
        </p:txBody>
      </p:sp>
      <p:sp>
        <p:nvSpPr>
          <p:cNvPr id="7" name="Slide Number Placeholder 6"/>
          <p:cNvSpPr>
            <a:spLocks noGrp="1"/>
          </p:cNvSpPr>
          <p:nvPr>
            <p:ph type="sldNum" sz="quarter" idx="12"/>
          </p:nvPr>
        </p:nvSpPr>
        <p:spPr/>
        <p:txBody>
          <a:bodyPr/>
          <a:lstStyle/>
          <a:p>
            <a:fld id="{69EE5E52-91EE-47B4-9606-BFFBE8080D0D}" type="slidenum">
              <a:rPr lang="ko-KR" altLang="en-GB" smtClean="0"/>
              <a:pPr/>
              <a:t>‹#›</a:t>
            </a:fld>
            <a:endParaRPr lang="en-GB" altLang="ko-KR"/>
          </a:p>
        </p:txBody>
      </p:sp>
    </p:spTree>
    <p:extLst>
      <p:ext uri="{BB962C8B-B14F-4D97-AF65-F5344CB8AC3E}">
        <p14:creationId xmlns:p14="http://schemas.microsoft.com/office/powerpoint/2010/main" val="17886618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ko-KR" altLang="en-US"/>
              <a:t>마스터 제목 스타일 편집</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9D4B5FEB-B677-465A-B7D0-908AEB37CBD1}" type="datetime1">
              <a:rPr lang="ko-KR" altLang="en-US" smtClean="0"/>
              <a:pPr>
                <a:defRPr/>
              </a:pPr>
              <a:t>2025-03-06</a:t>
            </a:fld>
            <a:endParaRPr lang="en-GB" altLang="ko-K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ltLang="ko-K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319944-7888-4E6E-8F91-6DF6A477614F}" type="slidenum">
              <a:rPr lang="ko-KR" altLang="en-GB" smtClean="0"/>
              <a:pPr/>
              <a:t>‹#›</a:t>
            </a:fld>
            <a:endParaRPr lang="en-GB" altLang="ko-KR"/>
          </a:p>
        </p:txBody>
      </p:sp>
    </p:spTree>
    <p:extLst>
      <p:ext uri="{BB962C8B-B14F-4D97-AF65-F5344CB8AC3E}">
        <p14:creationId xmlns:p14="http://schemas.microsoft.com/office/powerpoint/2010/main" val="1595008324"/>
      </p:ext>
    </p:extLst>
  </p:cSld>
  <p:clrMap bg1="lt1" tx1="dk1" bg2="lt2" tx2="dk2" accent1="accent1" accent2="accent2" accent3="accent3" accent4="accent4" accent5="accent5" accent6="accent6" hlink="hlink" folHlink="folHlink"/>
  <p:sldLayoutIdLst>
    <p:sldLayoutId id="2147483878" r:id="rId1"/>
    <p:sldLayoutId id="2147483879" r:id="rId2"/>
    <p:sldLayoutId id="2147483880" r:id="rId3"/>
    <p:sldLayoutId id="2147483881" r:id="rId4"/>
    <p:sldLayoutId id="2147483882" r:id="rId5"/>
    <p:sldLayoutId id="2147483883" r:id="rId6"/>
    <p:sldLayoutId id="2147483884" r:id="rId7"/>
    <p:sldLayoutId id="2147483885" r:id="rId8"/>
    <p:sldLayoutId id="2147483886" r:id="rId9"/>
    <p:sldLayoutId id="2147483887" r:id="rId10"/>
    <p:sldLayoutId id="2147483888" r:id="rId11"/>
    <p:sldLayoutId id="2147483889" r:id="rId12"/>
    <p:sldLayoutId id="2147483890" r:id="rId13"/>
    <p:sldLayoutId id="2147483891" r:id="rId14"/>
  </p:sldLayoutIdLst>
  <p:hf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biolecture.org/%E9%99%A4%E8%80%81%E5%AD%B8" TargetMode="Externa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77.wmf"/><Relationship Id="rId7" Type="http://schemas.openxmlformats.org/officeDocument/2006/relationships/image" Target="../media/image81.wmf"/><Relationship Id="rId2" Type="http://schemas.openxmlformats.org/officeDocument/2006/relationships/image" Target="../media/image76.wmf"/><Relationship Id="rId1" Type="http://schemas.openxmlformats.org/officeDocument/2006/relationships/slideLayout" Target="../slideLayouts/slideLayout2.xml"/><Relationship Id="rId6" Type="http://schemas.openxmlformats.org/officeDocument/2006/relationships/image" Target="../media/image80.wmf"/><Relationship Id="rId11" Type="http://schemas.openxmlformats.org/officeDocument/2006/relationships/image" Target="../media/image85.wmf"/><Relationship Id="rId5" Type="http://schemas.openxmlformats.org/officeDocument/2006/relationships/image" Target="../media/image79.wmf"/><Relationship Id="rId10" Type="http://schemas.openxmlformats.org/officeDocument/2006/relationships/image" Target="../media/image84.wmf"/><Relationship Id="rId4" Type="http://schemas.openxmlformats.org/officeDocument/2006/relationships/image" Target="../media/image78.wmf"/><Relationship Id="rId9" Type="http://schemas.openxmlformats.org/officeDocument/2006/relationships/image" Target="../media/image83.wmf"/></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hyperlink" Target="https://en.wikipedia.org/wiki/Arithmetic" TargetMode="External"/><Relationship Id="rId2" Type="http://schemas.openxmlformats.org/officeDocument/2006/relationships/hyperlink" Target="https://en.wikipedia.org/wiki/Computer_programming" TargetMode="External"/><Relationship Id="rId1" Type="http://schemas.openxmlformats.org/officeDocument/2006/relationships/slideLayout" Target="../slideLayouts/slideLayout2.xml"/><Relationship Id="rId5" Type="http://schemas.openxmlformats.org/officeDocument/2006/relationships/hyperlink" Target="https://en.wikipedia.org/wiki/Computer_program" TargetMode="External"/><Relationship Id="rId4" Type="http://schemas.openxmlformats.org/officeDocument/2006/relationships/hyperlink" Target="https://en.wikipedia.org/wiki/Boolean_algebra" TargetMode="External"/></Relationships>
</file>

<file path=ppt/slides/_rels/slide116.xml.rels><?xml version="1.0" encoding="UTF-8" standalone="yes"?>
<Relationships xmlns="http://schemas.openxmlformats.org/package/2006/relationships"><Relationship Id="rId3" Type="http://schemas.openxmlformats.org/officeDocument/2006/relationships/hyperlink" Target="https://en.wikipedia.org/wiki/Polymath" TargetMode="External"/><Relationship Id="rId2" Type="http://schemas.openxmlformats.org/officeDocument/2006/relationships/hyperlink" Target="https://en.wikipedia.org/wiki/Charles_Babbage" TargetMode="External"/><Relationship Id="rId1" Type="http://schemas.openxmlformats.org/officeDocument/2006/relationships/slideLayout" Target="../slideLayouts/slideLayout2.xml"/><Relationship Id="rId6" Type="http://schemas.openxmlformats.org/officeDocument/2006/relationships/hyperlink" Target="https://en.wikipedia.org/wiki/Mechanical_computer" TargetMode="External"/><Relationship Id="rId5" Type="http://schemas.openxmlformats.org/officeDocument/2006/relationships/hyperlink" Target="https://en.wikipedia.org/wiki/Computer#cite_note-15" TargetMode="External"/><Relationship Id="rId4" Type="http://schemas.openxmlformats.org/officeDocument/2006/relationships/hyperlink" Target="https://en.wikipedia.org/wiki/Computer_pioneer" TargetMode="External"/></Relationships>
</file>

<file path=ppt/slides/_rels/slide117.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8" Type="http://schemas.openxmlformats.org/officeDocument/2006/relationships/hyperlink" Target="https://en.wikipedia.org/wiki/Theory_of_computation" TargetMode="External"/><Relationship Id="rId3" Type="http://schemas.openxmlformats.org/officeDocument/2006/relationships/hyperlink" Target="https://en.wikipedia.org/wiki/Computer#cite_note-35" TargetMode="External"/><Relationship Id="rId7" Type="http://schemas.openxmlformats.org/officeDocument/2006/relationships/hyperlink" Target="https://en.wikipedia.org/wiki/Computer#cite_note-36" TargetMode="External"/><Relationship Id="rId2" Type="http://schemas.openxmlformats.org/officeDocument/2006/relationships/hyperlink" Target="https://en.wikipedia.org/wiki/Alan_Turing" TargetMode="External"/><Relationship Id="rId1" Type="http://schemas.openxmlformats.org/officeDocument/2006/relationships/slideLayout" Target="../slideLayouts/slideLayout2.xml"/><Relationship Id="rId6" Type="http://schemas.openxmlformats.org/officeDocument/2006/relationships/hyperlink" Target="https://en.wikipedia.org/wiki/John_von_Neumann" TargetMode="External"/><Relationship Id="rId5" Type="http://schemas.openxmlformats.org/officeDocument/2006/relationships/hyperlink" Target="https://en.wikipedia.org/wiki/Stored_program" TargetMode="External"/><Relationship Id="rId10" Type="http://schemas.openxmlformats.org/officeDocument/2006/relationships/hyperlink" Target="https://en.wikipedia.org/wiki/Algorithm" TargetMode="External"/><Relationship Id="rId4" Type="http://schemas.openxmlformats.org/officeDocument/2006/relationships/hyperlink" Target="https://en.wikipedia.org/wiki/Universal_Turing_machine" TargetMode="External"/><Relationship Id="rId9" Type="http://schemas.openxmlformats.org/officeDocument/2006/relationships/hyperlink" Target="https://en.wikipedia.org/wiki/Turing-complete" TargetMode="External"/></Relationships>
</file>

<file path=ppt/slides/_rels/slide119.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s://www.nature.com/articles/s43587-025-00807-3#ref-CR2" TargetMode="External"/><Relationship Id="rId2" Type="http://schemas.openxmlformats.org/officeDocument/2006/relationships/hyperlink" Target="https://www.nature.com/articles/s43587-025-00807-3#ref-CR1" TargetMode="External"/><Relationship Id="rId1" Type="http://schemas.openxmlformats.org/officeDocument/2006/relationships/slideLayout" Target="../slideLayouts/slideLayout2.xml"/><Relationship Id="rId4" Type="http://schemas.openxmlformats.org/officeDocument/2006/relationships/hyperlink" Target="https://www.nature.com/articles/s43587-025-00807-3#Fig1" TargetMode="External"/></Relationships>
</file>

<file path=ppt/slides/_rels/slide3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biolecture.org/%E9%99%A4%E8%80%81%E5%AD%B8" TargetMode="External"/><Relationship Id="rId7" Type="http://schemas.openxmlformats.org/officeDocument/2006/relationships/hyperlink" Target="https://biolecture.org/GLP-1_and_GLP-1R_target_supplements" TargetMode="External"/><Relationship Id="rId2" Type="http://schemas.openxmlformats.org/officeDocument/2006/relationships/hyperlink" Target="https://biolecture.org/%EC%A0%9C%EB%A1%9C%ED%95%99" TargetMode="External"/><Relationship Id="rId1" Type="http://schemas.openxmlformats.org/officeDocument/2006/relationships/slideLayout" Target="../slideLayouts/slideLayout2.xml"/><Relationship Id="rId6" Type="http://schemas.openxmlformats.org/officeDocument/2006/relationships/hyperlink" Target="https://biolecture.org/Geromics:_Stem_cell_exhaustion" TargetMode="External"/><Relationship Id="rId5" Type="http://schemas.openxmlformats.org/officeDocument/2006/relationships/hyperlink" Target="https://biolecture.org/index.php?title=Molecular_mechanisms_of_aging_-1_(DNA_damage_and_telomere_attrition)&amp;action=edit&amp;redlink=1" TargetMode="External"/><Relationship Id="rId4" Type="http://schemas.openxmlformats.org/officeDocument/2006/relationships/hyperlink" Target="https://biolecture.org/index.php?title=Theories_of_aging&amp;action=edit&amp;redlink=1" TargetMode="External"/></Relationships>
</file>

<file path=ppt/slides/_rels/slide6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png"/><Relationship Id="rId1" Type="http://schemas.openxmlformats.org/officeDocument/2006/relationships/slideLayout" Target="../slideLayouts/slideLayout14.xml"/><Relationship Id="rId6" Type="http://schemas.openxmlformats.org/officeDocument/2006/relationships/image" Target="../media/image34.jpeg"/><Relationship Id="rId5" Type="http://schemas.openxmlformats.org/officeDocument/2006/relationships/oleObject" Target="../embeddings/oleObject1.bin"/><Relationship Id="rId4" Type="http://schemas.openxmlformats.org/officeDocument/2006/relationships/image" Target="../media/image33.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8" Type="http://schemas.openxmlformats.org/officeDocument/2006/relationships/hyperlink" Target="http://www.chemie.fu-berlin.de/chemistry/bio/aminoacid/glu_en.html" TargetMode="External"/><Relationship Id="rId13" Type="http://schemas.openxmlformats.org/officeDocument/2006/relationships/hyperlink" Target="http://www.chemie.fu-berlin.de/chemistry/bio/aminoacid/lysin_en.html" TargetMode="External"/><Relationship Id="rId18" Type="http://schemas.openxmlformats.org/officeDocument/2006/relationships/hyperlink" Target="http://www.chemie.fu-berlin.de/chemistry/bio/aminoacid/threonin_en.html" TargetMode="External"/><Relationship Id="rId3" Type="http://schemas.openxmlformats.org/officeDocument/2006/relationships/hyperlink" Target="http://www.chemie.fu-berlin.de/chemistry/bio/aminoacid/arginin_en.html" TargetMode="External"/><Relationship Id="rId21" Type="http://schemas.openxmlformats.org/officeDocument/2006/relationships/hyperlink" Target="http://www.chemie.fu-berlin.de/chemistry/bio/aminoacid/valin_en.html" TargetMode="External"/><Relationship Id="rId7" Type="http://schemas.openxmlformats.org/officeDocument/2006/relationships/hyperlink" Target="http://www.chemie.fu-berlin.de/chemistry/bio/aminoacid/glutamin_en.html" TargetMode="External"/><Relationship Id="rId12" Type="http://schemas.openxmlformats.org/officeDocument/2006/relationships/hyperlink" Target="http://www.chemie.fu-berlin.de/chemistry/bio/aminoacid/leucin_en.html" TargetMode="External"/><Relationship Id="rId17" Type="http://schemas.openxmlformats.org/officeDocument/2006/relationships/hyperlink" Target="http://www.chemie.fu-berlin.de/chemistry/bio/aminoacid/serin_en.html" TargetMode="External"/><Relationship Id="rId2" Type="http://schemas.openxmlformats.org/officeDocument/2006/relationships/hyperlink" Target="http://www.chemie.fu-berlin.de/chemistry/bio/aminoacid/alanin_en.html" TargetMode="External"/><Relationship Id="rId16" Type="http://schemas.openxmlformats.org/officeDocument/2006/relationships/hyperlink" Target="http://www.chemie.fu-berlin.de/chemistry/bio/aminoacid/prolin_en.html" TargetMode="External"/><Relationship Id="rId20" Type="http://schemas.openxmlformats.org/officeDocument/2006/relationships/hyperlink" Target="http://www.chemie.fu-berlin.de/chemistry/bio/aminoacid/tyrosin_en.html" TargetMode="External"/><Relationship Id="rId1" Type="http://schemas.openxmlformats.org/officeDocument/2006/relationships/slideLayout" Target="../slideLayouts/slideLayout2.xml"/><Relationship Id="rId6" Type="http://schemas.openxmlformats.org/officeDocument/2006/relationships/hyperlink" Target="http://www.chemie.fu-berlin.de/chemistry/bio/aminoacid/cystein_en.html" TargetMode="External"/><Relationship Id="rId11" Type="http://schemas.openxmlformats.org/officeDocument/2006/relationships/hyperlink" Target="http://www.chemie.fu-berlin.de/chemistry/bio/aminoacid/ile_en.html" TargetMode="External"/><Relationship Id="rId5" Type="http://schemas.openxmlformats.org/officeDocument/2006/relationships/hyperlink" Target="http://www.chemie.fu-berlin.de/chemistry/bio/aminoacid/asp_en.html" TargetMode="External"/><Relationship Id="rId15" Type="http://schemas.openxmlformats.org/officeDocument/2006/relationships/hyperlink" Target="http://www.chemie.fu-berlin.de/chemistry/bio/aminoacid/phe_en.html" TargetMode="External"/><Relationship Id="rId10" Type="http://schemas.openxmlformats.org/officeDocument/2006/relationships/hyperlink" Target="http://www.chemie.fu-berlin.de/chemistry/bio/aminoacid/histidin_en.html" TargetMode="External"/><Relationship Id="rId19" Type="http://schemas.openxmlformats.org/officeDocument/2006/relationships/hyperlink" Target="http://www.chemie.fu-berlin.de/chemistry/bio/aminoacid/trp_en.html" TargetMode="External"/><Relationship Id="rId4" Type="http://schemas.openxmlformats.org/officeDocument/2006/relationships/hyperlink" Target="http://www.chemie.fu-berlin.de/chemistry/bio/aminoacid/asparagin_en.html" TargetMode="External"/><Relationship Id="rId9" Type="http://schemas.openxmlformats.org/officeDocument/2006/relationships/hyperlink" Target="http://www.chemie.fu-berlin.de/chemistry/bio/aminoacid/glycin_en.html" TargetMode="External"/><Relationship Id="rId14" Type="http://schemas.openxmlformats.org/officeDocument/2006/relationships/hyperlink" Target="http://www.chemie.fu-berlin.de/chemistry/bio/aminoacid/met_en.html" TargetMode="External"/><Relationship Id="rId22" Type="http://schemas.openxmlformats.org/officeDocument/2006/relationships/image" Target="../media/image35.png"/></Relationships>
</file>

<file path=ppt/slides/_rels/slide9.xml.rels><?xml version="1.0" encoding="UTF-8" standalone="yes"?>
<Relationships xmlns="http://schemas.openxmlformats.org/package/2006/relationships"><Relationship Id="rId2" Type="http://schemas.openxmlformats.org/officeDocument/2006/relationships/hyperlink" Target="https://biolecture.org/%E9%99%A4%E8%80%81%E5%AD%B8" TargetMode="Externa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7.png"/><Relationship Id="rId18" Type="http://schemas.openxmlformats.org/officeDocument/2006/relationships/image" Target="../media/image52.png"/><Relationship Id="rId3" Type="http://schemas.openxmlformats.org/officeDocument/2006/relationships/image" Target="../media/image37.png"/><Relationship Id="rId7" Type="http://schemas.openxmlformats.org/officeDocument/2006/relationships/image" Target="../media/image41.png"/><Relationship Id="rId12" Type="http://schemas.openxmlformats.org/officeDocument/2006/relationships/image" Target="../media/image46.png"/><Relationship Id="rId17" Type="http://schemas.openxmlformats.org/officeDocument/2006/relationships/image" Target="../media/image51.png"/><Relationship Id="rId2" Type="http://schemas.openxmlformats.org/officeDocument/2006/relationships/image" Target="../media/image36.png"/><Relationship Id="rId16" Type="http://schemas.openxmlformats.org/officeDocument/2006/relationships/image" Target="../media/image50.png"/><Relationship Id="rId1" Type="http://schemas.openxmlformats.org/officeDocument/2006/relationships/slideLayout" Target="../slideLayouts/slideLayout2.xml"/><Relationship Id="rId6" Type="http://schemas.openxmlformats.org/officeDocument/2006/relationships/image" Target="../media/image40.png"/><Relationship Id="rId11" Type="http://schemas.openxmlformats.org/officeDocument/2006/relationships/image" Target="../media/image45.png"/><Relationship Id="rId5" Type="http://schemas.openxmlformats.org/officeDocument/2006/relationships/image" Target="../media/image39.png"/><Relationship Id="rId15" Type="http://schemas.openxmlformats.org/officeDocument/2006/relationships/image" Target="../media/image49.png"/><Relationship Id="rId10" Type="http://schemas.openxmlformats.org/officeDocument/2006/relationships/image" Target="../media/image44.png"/><Relationship Id="rId19" Type="http://schemas.openxmlformats.org/officeDocument/2006/relationships/image" Target="../media/image53.png"/><Relationship Id="rId4" Type="http://schemas.openxmlformats.org/officeDocument/2006/relationships/image" Target="../media/image38.png"/><Relationship Id="rId9" Type="http://schemas.openxmlformats.org/officeDocument/2006/relationships/image" Target="../media/image43.png"/><Relationship Id="rId14" Type="http://schemas.openxmlformats.org/officeDocument/2006/relationships/image" Target="../media/image48.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9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6.xml"/><Relationship Id="rId4" Type="http://schemas.openxmlformats.org/officeDocument/2006/relationships/image" Target="../media/image61.png"/></Relationships>
</file>

<file path=ppt/slides/_rels/slide9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6.xml"/><Relationship Id="rId4" Type="http://schemas.openxmlformats.org/officeDocument/2006/relationships/image" Target="../media/image64.png"/></Relationships>
</file>

<file path=ppt/slides/_rels/slide95.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2.xml"/><Relationship Id="rId4" Type="http://schemas.openxmlformats.org/officeDocument/2006/relationships/image" Target="../media/image68.png"/></Relationships>
</file>

<file path=ppt/slides/_rels/slide9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6.xml"/><Relationship Id="rId5" Type="http://schemas.openxmlformats.org/officeDocument/2006/relationships/image" Target="../media/image72.png"/><Relationship Id="rId4" Type="http://schemas.openxmlformats.org/officeDocument/2006/relationships/image" Target="../media/image71.png"/></Relationships>
</file>

<file path=ppt/slides/_rels/slide9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6.xml"/><Relationship Id="rId4" Type="http://schemas.openxmlformats.org/officeDocument/2006/relationships/image" Target="../media/image75.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D58DF711-726A-26A0-57E9-3A5DB6206304}"/>
              </a:ext>
            </a:extLst>
          </p:cNvPr>
          <p:cNvSpPr>
            <a:spLocks noGrp="1" noChangeArrowheads="1"/>
          </p:cNvSpPr>
          <p:nvPr>
            <p:ph type="ctrTitle"/>
          </p:nvPr>
        </p:nvSpPr>
        <p:spPr>
          <a:xfrm>
            <a:off x="839417" y="476250"/>
            <a:ext cx="10585176" cy="2664718"/>
          </a:xfrm>
        </p:spPr>
        <p:txBody>
          <a:bodyPr>
            <a:noAutofit/>
          </a:bodyPr>
          <a:lstStyle/>
          <a:p>
            <a:pPr eaLnBrk="1" hangingPunct="1"/>
            <a:r>
              <a:rPr lang="en-GB" altLang="ko-KR" sz="9600" dirty="0">
                <a:latin typeface="Arial Narrow" panose="020B0606020202030204" pitchFamily="34" charset="0"/>
                <a:ea typeface="Gulim" panose="020B0600000101010101" pitchFamily="34" charset="-127"/>
              </a:rPr>
              <a:t>Intro for Advanced</a:t>
            </a:r>
            <a:br>
              <a:rPr lang="en-GB" altLang="ko-KR" sz="9600" dirty="0">
                <a:latin typeface="Arial Narrow" panose="020B0606020202030204" pitchFamily="34" charset="0"/>
                <a:ea typeface="Gulim" panose="020B0600000101010101" pitchFamily="34" charset="-127"/>
              </a:rPr>
            </a:br>
            <a:r>
              <a:rPr lang="en-GB" altLang="ko-KR" sz="9600" dirty="0">
                <a:latin typeface="Arial Narrow" panose="020B0606020202030204" pitchFamily="34" charset="0"/>
                <a:ea typeface="Gulim" panose="020B0600000101010101" pitchFamily="34" charset="-127"/>
              </a:rPr>
              <a:t>Geromics</a:t>
            </a:r>
          </a:p>
        </p:txBody>
      </p:sp>
      <p:sp>
        <p:nvSpPr>
          <p:cNvPr id="17411" name="Text Box 4">
            <a:extLst>
              <a:ext uri="{FF2B5EF4-FFF2-40B4-BE49-F238E27FC236}">
                <a16:creationId xmlns:a16="http://schemas.microsoft.com/office/drawing/2014/main" id="{F64C368D-BF9A-F503-6E4B-B404019BA2E1}"/>
              </a:ext>
            </a:extLst>
          </p:cNvPr>
          <p:cNvSpPr txBox="1">
            <a:spLocks noChangeArrowheads="1"/>
          </p:cNvSpPr>
          <p:nvPr/>
        </p:nvSpPr>
        <p:spPr bwMode="auto">
          <a:xfrm>
            <a:off x="3954519" y="3645024"/>
            <a:ext cx="4248045" cy="3170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lgn="ctr" eaLnBrk="1" hangingPunct="1">
              <a:spcBef>
                <a:spcPct val="0"/>
              </a:spcBef>
              <a:buClrTx/>
              <a:buSzTx/>
              <a:buFontTx/>
              <a:buNone/>
            </a:pPr>
            <a:r>
              <a:rPr lang="ko-KR" altLang="ko-KR" dirty="0">
                <a:latin typeface="Arial Narrow" panose="020B0606020202030204" pitchFamily="34" charset="0"/>
                <a:ea typeface="Gulim" panose="020B0600000101010101" pitchFamily="34" charset="-127"/>
              </a:rPr>
              <a:t>박종화</a:t>
            </a:r>
            <a:r>
              <a:rPr lang="en-US" altLang="ko-KR" dirty="0">
                <a:latin typeface="Arial Narrow" panose="020B0606020202030204" pitchFamily="34" charset="0"/>
                <a:ea typeface="Gulim" panose="020B0600000101010101" pitchFamily="34" charset="-127"/>
              </a:rPr>
              <a:t> (20250306)</a:t>
            </a:r>
            <a:endParaRPr lang="ko-KR" altLang="ko-KR" dirty="0">
              <a:latin typeface="Arial Narrow" panose="020B0606020202030204" pitchFamily="34" charset="0"/>
              <a:ea typeface="Gulim" panose="020B0600000101010101" pitchFamily="34" charset="-127"/>
            </a:endParaRPr>
          </a:p>
          <a:p>
            <a:pPr algn="ctr" eaLnBrk="1" hangingPunct="1">
              <a:spcBef>
                <a:spcPct val="0"/>
              </a:spcBef>
              <a:buClrTx/>
              <a:buSzTx/>
              <a:buFontTx/>
              <a:buNone/>
            </a:pPr>
            <a:r>
              <a:rPr lang="en-GB" altLang="ko-KR" dirty="0">
                <a:latin typeface="Arial Narrow" panose="020B0606020202030204" pitchFamily="34" charset="0"/>
                <a:ea typeface="Gulim" panose="020B0600000101010101" pitchFamily="34" charset="-127"/>
              </a:rPr>
              <a:t>Jong Bhak</a:t>
            </a:r>
          </a:p>
          <a:p>
            <a:pPr algn="ctr" eaLnBrk="1" hangingPunct="1">
              <a:spcBef>
                <a:spcPct val="0"/>
              </a:spcBef>
              <a:buClrTx/>
              <a:buSzTx/>
              <a:buFontTx/>
              <a:buNone/>
            </a:pPr>
            <a:r>
              <a:rPr lang="ko-KR" altLang="ko-KR" sz="2800" dirty="0">
                <a:latin typeface="Arial Narrow" panose="020B0606020202030204" pitchFamily="34" charset="0"/>
                <a:ea typeface="Gulim" panose="020B0600000101010101" pitchFamily="34" charset="-127"/>
              </a:rPr>
              <a:t>朴鍾和</a:t>
            </a:r>
            <a:endParaRPr lang="en-GB" altLang="ko-KR" sz="2800" dirty="0">
              <a:latin typeface="Arial Narrow" panose="020B0606020202030204" pitchFamily="34" charset="0"/>
              <a:ea typeface="Gulim" panose="020B0600000101010101" pitchFamily="34" charset="-127"/>
            </a:endParaRPr>
          </a:p>
          <a:p>
            <a:pPr algn="ctr" eaLnBrk="1" hangingPunct="1">
              <a:spcBef>
                <a:spcPct val="0"/>
              </a:spcBef>
              <a:buClrTx/>
              <a:buSzTx/>
              <a:buFontTx/>
              <a:buNone/>
            </a:pPr>
            <a:r>
              <a:rPr lang="en-GB" altLang="ko-KR" sz="2800" b="1" dirty="0">
                <a:latin typeface="Arial Narrow" panose="020B0606020202030204" pitchFamily="34" charset="0"/>
                <a:ea typeface="Gulim" panose="020B0600000101010101" pitchFamily="34" charset="-127"/>
              </a:rPr>
              <a:t>KOGIC, UNIST, </a:t>
            </a:r>
            <a:r>
              <a:rPr lang="en-GB" altLang="ko-KR" sz="2800" dirty="0">
                <a:latin typeface="Arial Narrow" panose="020B0606020202030204" pitchFamily="34" charset="0"/>
                <a:ea typeface="Gulim" panose="020B0600000101010101" pitchFamily="34" charset="-127"/>
              </a:rPr>
              <a:t>Ulsan,  Korea</a:t>
            </a:r>
          </a:p>
          <a:p>
            <a:pPr algn="ctr" eaLnBrk="1" hangingPunct="1">
              <a:spcBef>
                <a:spcPct val="0"/>
              </a:spcBef>
              <a:buClrTx/>
              <a:buSzTx/>
              <a:buFontTx/>
              <a:buNone/>
            </a:pPr>
            <a:endParaRPr lang="en-GB" altLang="ko-KR" sz="2800" dirty="0">
              <a:latin typeface="Arial Narrow" panose="020B0606020202030204" pitchFamily="34" charset="0"/>
              <a:ea typeface="Gulim" panose="020B0600000101010101" pitchFamily="34" charset="-127"/>
            </a:endParaRPr>
          </a:p>
          <a:p>
            <a:pPr algn="ctr" eaLnBrk="1" hangingPunct="1">
              <a:spcBef>
                <a:spcPct val="0"/>
              </a:spcBef>
              <a:buClrTx/>
              <a:buSzTx/>
              <a:buFontTx/>
              <a:buNone/>
            </a:pPr>
            <a:r>
              <a:rPr lang="en-GB" altLang="ko-KR" sz="2800" dirty="0">
                <a:latin typeface="Arial Narrow" panose="020B0606020202030204" pitchFamily="34" charset="0"/>
                <a:ea typeface="Gulim" panose="020B0600000101010101" pitchFamily="34" charset="-127"/>
              </a:rPr>
              <a:t>jongbhak@unist.ac.kr</a:t>
            </a:r>
          </a:p>
          <a:p>
            <a:pPr algn="ctr" eaLnBrk="1" hangingPunct="1">
              <a:spcBef>
                <a:spcPct val="0"/>
              </a:spcBef>
              <a:buClrTx/>
              <a:buSzTx/>
              <a:buFontTx/>
              <a:buNone/>
            </a:pPr>
            <a:endParaRPr lang="en-GB" altLang="ko-KR" sz="2400" dirty="0">
              <a:ea typeface="Gulim" panose="020B0600000101010101" pitchFamily="34" charset="-127"/>
            </a:endParaRPr>
          </a:p>
        </p:txBody>
      </p:sp>
      <p:sp>
        <p:nvSpPr>
          <p:cNvPr id="17412" name="Text Box 5">
            <a:extLst>
              <a:ext uri="{FF2B5EF4-FFF2-40B4-BE49-F238E27FC236}">
                <a16:creationId xmlns:a16="http://schemas.microsoft.com/office/drawing/2014/main" id="{FC32413B-C678-91A5-E47A-4DAC82236489}"/>
              </a:ext>
            </a:extLst>
          </p:cNvPr>
          <p:cNvSpPr txBox="1">
            <a:spLocks noChangeArrowheads="1"/>
          </p:cNvSpPr>
          <p:nvPr/>
        </p:nvSpPr>
        <p:spPr bwMode="auto">
          <a:xfrm>
            <a:off x="10058400" y="228600"/>
            <a:ext cx="184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endParaRPr lang="en-US" altLang="en-US" sz="2400"/>
          </a:p>
        </p:txBody>
      </p:sp>
      <p:sp>
        <p:nvSpPr>
          <p:cNvPr id="17413" name="Text Box 6">
            <a:extLst>
              <a:ext uri="{FF2B5EF4-FFF2-40B4-BE49-F238E27FC236}">
                <a16:creationId xmlns:a16="http://schemas.microsoft.com/office/drawing/2014/main" id="{879A4255-5EA1-0D2A-9920-E910116B760F}"/>
              </a:ext>
            </a:extLst>
          </p:cNvPr>
          <p:cNvSpPr txBox="1">
            <a:spLocks noChangeArrowheads="1"/>
          </p:cNvSpPr>
          <p:nvPr/>
        </p:nvSpPr>
        <p:spPr bwMode="auto">
          <a:xfrm>
            <a:off x="10118725" y="117475"/>
            <a:ext cx="336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fld id="{CBB352A4-F0A5-4D84-8E3A-2DA2C29FDC71}" type="slidenum">
              <a:rPr lang="ko-KR" altLang="en-GB" sz="2400">
                <a:ea typeface="Gulim" panose="020B0600000101010101" pitchFamily="34" charset="-127"/>
              </a:rPr>
              <a:pPr eaLnBrk="1" hangingPunct="1">
                <a:spcBef>
                  <a:spcPct val="0"/>
                </a:spcBef>
                <a:buClrTx/>
                <a:buSzTx/>
                <a:buFontTx/>
                <a:buNone/>
              </a:pPr>
              <a:t>1</a:t>
            </a:fld>
            <a:endParaRPr lang="en-GB" altLang="ko-KR" sz="2400">
              <a:ea typeface="Gulim" panose="020B0600000101010101" pitchFamily="34" charset="-127"/>
            </a:endParaRPr>
          </a:p>
        </p:txBody>
      </p:sp>
      <p:sp>
        <p:nvSpPr>
          <p:cNvPr id="17414" name="Text Box 7">
            <a:extLst>
              <a:ext uri="{FF2B5EF4-FFF2-40B4-BE49-F238E27FC236}">
                <a16:creationId xmlns:a16="http://schemas.microsoft.com/office/drawing/2014/main" id="{72CF4709-2D47-AD69-520D-ED0F139B9095}"/>
              </a:ext>
            </a:extLst>
          </p:cNvPr>
          <p:cNvSpPr txBox="1">
            <a:spLocks noChangeArrowheads="1"/>
          </p:cNvSpPr>
          <p:nvPr/>
        </p:nvSpPr>
        <p:spPr bwMode="auto">
          <a:xfrm>
            <a:off x="9220205" y="6210305"/>
            <a:ext cx="7842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endParaRPr lang="en-GB" altLang="ko-KR" sz="1800">
              <a:ea typeface="Gulim" panose="020B0600000101010101" pitchFamily="34" charset="-127"/>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E9FCB2-820F-20DA-D83D-AC1A414F7E8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69E256E-65D0-6A9B-717E-A81486329FF3}"/>
              </a:ext>
            </a:extLst>
          </p:cNvPr>
          <p:cNvSpPr>
            <a:spLocks noGrp="1"/>
          </p:cNvSpPr>
          <p:nvPr>
            <p:ph type="title"/>
          </p:nvPr>
        </p:nvSpPr>
        <p:spPr>
          <a:xfrm>
            <a:off x="335360" y="44625"/>
            <a:ext cx="11018440" cy="1152127"/>
          </a:xfrm>
        </p:spPr>
        <p:txBody>
          <a:bodyPr>
            <a:normAutofit/>
          </a:bodyPr>
          <a:lstStyle/>
          <a:p>
            <a:r>
              <a:rPr lang="en-US" sz="6000" b="1" dirty="0">
                <a:latin typeface="Arial Narrow" panose="020B0606020202030204" pitchFamily="34" charset="0"/>
              </a:rPr>
              <a:t>What is </a:t>
            </a:r>
            <a:r>
              <a:rPr lang="ko-KR" altLang="en-US" sz="6000" b="1" dirty="0">
                <a:latin typeface="Arial Narrow" panose="020B0606020202030204" pitchFamily="34" charset="0"/>
                <a:hlinkClick r:id="rId2" tooltip="除老學"/>
              </a:rPr>
              <a:t>극노화</a:t>
            </a:r>
            <a:r>
              <a:rPr lang="en-US" sz="6000" b="1" dirty="0">
                <a:latin typeface="Arial Narrow" panose="020B0606020202030204" pitchFamily="34" charset="0"/>
              </a:rPr>
              <a:t> (</a:t>
            </a:r>
            <a:r>
              <a:rPr lang="ko-KR" altLang="en-US" sz="6000" dirty="0"/>
              <a:t>克老化</a:t>
            </a:r>
            <a:r>
              <a:rPr lang="en-US" altLang="ko-KR" sz="6000" dirty="0"/>
              <a:t>)</a:t>
            </a:r>
            <a:r>
              <a:rPr lang="en-US" sz="6000" b="1" dirty="0">
                <a:latin typeface="Arial Narrow" panose="020B0606020202030204" pitchFamily="34" charset="0"/>
              </a:rPr>
              <a:t>?</a:t>
            </a:r>
          </a:p>
        </p:txBody>
      </p:sp>
      <p:sp>
        <p:nvSpPr>
          <p:cNvPr id="3" name="Content Placeholder 2">
            <a:extLst>
              <a:ext uri="{FF2B5EF4-FFF2-40B4-BE49-F238E27FC236}">
                <a16:creationId xmlns:a16="http://schemas.microsoft.com/office/drawing/2014/main" id="{7FBA54DC-69D0-FAA5-1BE9-6680F0BA224A}"/>
              </a:ext>
            </a:extLst>
          </p:cNvPr>
          <p:cNvSpPr>
            <a:spLocks noGrp="1"/>
          </p:cNvSpPr>
          <p:nvPr>
            <p:ph idx="1"/>
          </p:nvPr>
        </p:nvSpPr>
        <p:spPr>
          <a:xfrm>
            <a:off x="551384" y="1384858"/>
            <a:ext cx="11089232" cy="4783386"/>
          </a:xfrm>
        </p:spPr>
        <p:txBody>
          <a:bodyPr>
            <a:normAutofit/>
          </a:bodyPr>
          <a:lstStyle/>
          <a:p>
            <a:pPr lvl="1"/>
            <a:r>
              <a:rPr lang="ko-KR" altLang="en-US" sz="3200" b="1" u="none" strike="noStrike" dirty="0">
                <a:solidFill>
                  <a:srgbClr val="002BB8"/>
                </a:solidFill>
                <a:effectLst/>
                <a:latin typeface="Arial Narrow" panose="020B0606020202030204" pitchFamily="34" charset="0"/>
                <a:sym typeface="Wingdings" panose="05000000000000000000" pitchFamily="2" charset="2"/>
              </a:rPr>
              <a:t>제어 </a:t>
            </a:r>
            <a:r>
              <a:rPr lang="en-US" altLang="ko-KR" sz="3200" b="1" u="none" strike="noStrike" dirty="0">
                <a:solidFill>
                  <a:srgbClr val="002BB8"/>
                </a:solidFill>
                <a:effectLst/>
                <a:latin typeface="Arial Narrow" panose="020B0606020202030204" pitchFamily="34" charset="0"/>
                <a:sym typeface="Wingdings" panose="05000000000000000000" pitchFamily="2" charset="2"/>
              </a:rPr>
              <a:t> </a:t>
            </a:r>
            <a:r>
              <a:rPr lang="en-US" altLang="ko-KR" sz="3200" b="1" dirty="0">
                <a:solidFill>
                  <a:srgbClr val="002BB8"/>
                </a:solidFill>
                <a:latin typeface="Arial Narrow" panose="020B0606020202030204" pitchFamily="34" charset="0"/>
                <a:sym typeface="Wingdings" panose="05000000000000000000" pitchFamily="2" charset="2"/>
              </a:rPr>
              <a:t>Slowing</a:t>
            </a:r>
            <a:r>
              <a:rPr lang="ko-KR" altLang="en-US" sz="3200" b="1" dirty="0">
                <a:solidFill>
                  <a:srgbClr val="002BB8"/>
                </a:solidFill>
                <a:latin typeface="Arial Narrow" panose="020B0606020202030204" pitchFamily="34" charset="0"/>
                <a:sym typeface="Wingdings" panose="05000000000000000000" pitchFamily="2" charset="2"/>
              </a:rPr>
              <a:t> </a:t>
            </a:r>
            <a:r>
              <a:rPr lang="en-US" altLang="ko-KR" sz="3200" b="1" dirty="0">
                <a:solidFill>
                  <a:srgbClr val="002BB8"/>
                </a:solidFill>
                <a:latin typeface="Arial Narrow" panose="020B0606020202030204" pitchFamily="34" charset="0"/>
                <a:sym typeface="Wingdings" panose="05000000000000000000" pitchFamily="2" charset="2"/>
              </a:rPr>
              <a:t>down  Anti-aging   </a:t>
            </a:r>
            <a:r>
              <a:rPr lang="ko-KR" altLang="en-US" sz="3200" b="1" dirty="0" err="1">
                <a:solidFill>
                  <a:srgbClr val="FFC000"/>
                </a:solidFill>
                <a:latin typeface="Arial Narrow" panose="020B0606020202030204" pitchFamily="34" charset="0"/>
                <a:sym typeface="Wingdings" panose="05000000000000000000" pitchFamily="2" charset="2"/>
              </a:rPr>
              <a:t>항노화</a:t>
            </a:r>
            <a:r>
              <a:rPr lang="ko-KR" altLang="en-US" sz="3200" b="1" dirty="0">
                <a:solidFill>
                  <a:srgbClr val="FFC000"/>
                </a:solidFill>
                <a:latin typeface="Arial Narrow" panose="020B0606020202030204" pitchFamily="34" charset="0"/>
                <a:sym typeface="Wingdings" panose="05000000000000000000" pitchFamily="2" charset="2"/>
              </a:rPr>
              <a:t> </a:t>
            </a:r>
            <a:r>
              <a:rPr lang="en-US" altLang="ko-KR" sz="3200" b="1" dirty="0">
                <a:solidFill>
                  <a:srgbClr val="FFC000"/>
                </a:solidFill>
                <a:latin typeface="Arial Narrow" panose="020B0606020202030204" pitchFamily="34" charset="0"/>
                <a:sym typeface="Wingdings" panose="05000000000000000000" pitchFamily="2" charset="2"/>
              </a:rPr>
              <a:t>(</a:t>
            </a:r>
            <a:r>
              <a:rPr lang="ko-KR" altLang="en-US" sz="2400" dirty="0"/>
              <a:t>抗老化</a:t>
            </a:r>
            <a:r>
              <a:rPr lang="en-US" altLang="ko-KR" sz="2400" dirty="0"/>
              <a:t>)</a:t>
            </a:r>
            <a:endParaRPr lang="en-US" altLang="ko-KR" sz="3200" b="1" dirty="0">
              <a:solidFill>
                <a:srgbClr val="FFC000"/>
              </a:solidFill>
              <a:latin typeface="Arial Narrow" panose="020B0606020202030204" pitchFamily="34" charset="0"/>
              <a:sym typeface="Wingdings" panose="05000000000000000000" pitchFamily="2" charset="2"/>
            </a:endParaRPr>
          </a:p>
          <a:p>
            <a:pPr lvl="1"/>
            <a:r>
              <a:rPr lang="ko-KR" altLang="en-US" sz="3200" b="1" u="none" strike="noStrike" dirty="0">
                <a:solidFill>
                  <a:srgbClr val="002BB8"/>
                </a:solidFill>
                <a:effectLst/>
                <a:latin typeface="Arial Narrow" panose="020B0606020202030204" pitchFamily="34" charset="0"/>
                <a:sym typeface="Wingdings" panose="05000000000000000000" pitchFamily="2" charset="2"/>
              </a:rPr>
              <a:t>제지 </a:t>
            </a:r>
            <a:r>
              <a:rPr lang="en-US" altLang="ko-KR" sz="3200" b="1" u="none" strike="noStrike" dirty="0">
                <a:solidFill>
                  <a:srgbClr val="002BB8"/>
                </a:solidFill>
                <a:effectLst/>
                <a:latin typeface="Arial Narrow" panose="020B0606020202030204" pitchFamily="34" charset="0"/>
                <a:sym typeface="Wingdings" panose="05000000000000000000" pitchFamily="2" charset="2"/>
              </a:rPr>
              <a:t> </a:t>
            </a:r>
            <a:r>
              <a:rPr lang="en-US" altLang="ko-KR" sz="3200" b="1" dirty="0">
                <a:solidFill>
                  <a:srgbClr val="002BB8"/>
                </a:solidFill>
                <a:latin typeface="Arial Narrow" panose="020B0606020202030204" pitchFamily="34" charset="0"/>
                <a:sym typeface="Wingdings" panose="05000000000000000000" pitchFamily="2" charset="2"/>
              </a:rPr>
              <a:t>Stopping                                    </a:t>
            </a:r>
            <a:r>
              <a:rPr lang="ko-KR" altLang="en-US" sz="3200" b="1" dirty="0">
                <a:solidFill>
                  <a:srgbClr val="CC00CC"/>
                </a:solidFill>
                <a:latin typeface="Arial Narrow" panose="020B0606020202030204" pitchFamily="34" charset="0"/>
                <a:sym typeface="Wingdings" panose="05000000000000000000" pitchFamily="2" charset="2"/>
              </a:rPr>
              <a:t>정노화 </a:t>
            </a:r>
            <a:r>
              <a:rPr lang="en-US" altLang="ko-KR" sz="3200" b="1" dirty="0">
                <a:solidFill>
                  <a:srgbClr val="CC00CC"/>
                </a:solidFill>
                <a:latin typeface="Arial Narrow" panose="020B0606020202030204" pitchFamily="34" charset="0"/>
                <a:sym typeface="Wingdings" panose="05000000000000000000" pitchFamily="2" charset="2"/>
              </a:rPr>
              <a:t>(</a:t>
            </a:r>
            <a:r>
              <a:rPr lang="ko-KR" altLang="en-US" sz="2400" dirty="0"/>
              <a:t>靜老化</a:t>
            </a:r>
            <a:r>
              <a:rPr lang="en-US" altLang="ko-KR" sz="2400" dirty="0"/>
              <a:t>)</a:t>
            </a:r>
            <a:endParaRPr lang="en-US" altLang="ko-KR" sz="3200" b="1" dirty="0">
              <a:solidFill>
                <a:srgbClr val="CC00CC"/>
              </a:solidFill>
              <a:latin typeface="Arial Narrow" panose="020B0606020202030204" pitchFamily="34" charset="0"/>
              <a:sym typeface="Wingdings" panose="05000000000000000000" pitchFamily="2" charset="2"/>
            </a:endParaRPr>
          </a:p>
          <a:p>
            <a:pPr lvl="1"/>
            <a:r>
              <a:rPr lang="ko-KR" altLang="en-US" sz="3200" b="1" u="none" strike="noStrike" dirty="0">
                <a:solidFill>
                  <a:srgbClr val="002BB8"/>
                </a:solidFill>
                <a:effectLst/>
                <a:latin typeface="Arial Narrow" panose="020B0606020202030204" pitchFamily="34" charset="0"/>
                <a:sym typeface="Wingdings" panose="05000000000000000000" pitchFamily="2" charset="2"/>
              </a:rPr>
              <a:t>제거</a:t>
            </a:r>
            <a:r>
              <a:rPr lang="en-US" altLang="ko-KR" sz="3200" b="1" u="none" strike="noStrike" dirty="0">
                <a:solidFill>
                  <a:srgbClr val="002BB8"/>
                </a:solidFill>
                <a:effectLst/>
                <a:latin typeface="Arial Narrow" panose="020B0606020202030204" pitchFamily="34" charset="0"/>
                <a:sym typeface="Wingdings" panose="05000000000000000000" pitchFamily="2" charset="2"/>
              </a:rPr>
              <a:t>  </a:t>
            </a:r>
            <a:r>
              <a:rPr lang="en-US" altLang="ko-KR" sz="3200" b="1" dirty="0">
                <a:solidFill>
                  <a:srgbClr val="002BB8"/>
                </a:solidFill>
                <a:latin typeface="Arial Narrow" panose="020B0606020202030204" pitchFamily="34" charset="0"/>
                <a:sym typeface="Wingdings" panose="05000000000000000000" pitchFamily="2" charset="2"/>
              </a:rPr>
              <a:t>Subverting                                 </a:t>
            </a:r>
            <a:r>
              <a:rPr lang="ko-KR" altLang="en-US" sz="3200" b="1" dirty="0" err="1">
                <a:solidFill>
                  <a:srgbClr val="FF0000"/>
                </a:solidFill>
                <a:latin typeface="Arial Narrow" panose="020B0606020202030204" pitchFamily="34" charset="0"/>
                <a:sym typeface="Wingdings" panose="05000000000000000000" pitchFamily="2" charset="2"/>
              </a:rPr>
              <a:t>역노화</a:t>
            </a:r>
            <a:r>
              <a:rPr lang="ko-KR" altLang="en-US" sz="3200" b="1" dirty="0">
                <a:solidFill>
                  <a:srgbClr val="FF0000"/>
                </a:solidFill>
                <a:latin typeface="Arial Narrow" panose="020B0606020202030204" pitchFamily="34" charset="0"/>
                <a:sym typeface="Wingdings" panose="05000000000000000000" pitchFamily="2" charset="2"/>
              </a:rPr>
              <a:t> </a:t>
            </a:r>
            <a:r>
              <a:rPr lang="en-US" altLang="ko-KR" sz="3200" b="1" dirty="0">
                <a:solidFill>
                  <a:srgbClr val="FF0000"/>
                </a:solidFill>
                <a:latin typeface="Arial Narrow" panose="020B0606020202030204" pitchFamily="34" charset="0"/>
                <a:sym typeface="Wingdings" panose="05000000000000000000" pitchFamily="2" charset="2"/>
              </a:rPr>
              <a:t>(</a:t>
            </a:r>
            <a:r>
              <a:rPr lang="ko-KR" altLang="en-US" sz="2400" dirty="0"/>
              <a:t>逆老化</a:t>
            </a:r>
            <a:r>
              <a:rPr lang="en-US" altLang="ko-KR" sz="2400" dirty="0"/>
              <a:t>)</a:t>
            </a:r>
            <a:endParaRPr lang="en-US" altLang="ko-KR" sz="3200" b="1" dirty="0">
              <a:solidFill>
                <a:srgbClr val="FF0000"/>
              </a:solidFill>
              <a:latin typeface="Arial Narrow" panose="020B0606020202030204" pitchFamily="34" charset="0"/>
              <a:sym typeface="Wingdings" panose="05000000000000000000" pitchFamily="2" charset="2"/>
            </a:endParaRPr>
          </a:p>
          <a:p>
            <a:pPr lvl="1"/>
            <a:endParaRPr lang="en-US" altLang="ko-KR" sz="3200" b="1" u="none" strike="noStrike" dirty="0">
              <a:solidFill>
                <a:srgbClr val="002BB8"/>
              </a:solidFill>
              <a:effectLst/>
              <a:latin typeface="Arial Narrow" panose="020B0606020202030204" pitchFamily="34" charset="0"/>
              <a:sym typeface="Wingdings" panose="05000000000000000000" pitchFamily="2" charset="2"/>
            </a:endParaRPr>
          </a:p>
          <a:p>
            <a:pPr lvl="1"/>
            <a:r>
              <a:rPr lang="ko-KR" altLang="en-US" sz="3600" b="1" u="none" strike="noStrike" dirty="0" err="1">
                <a:solidFill>
                  <a:srgbClr val="002BB8"/>
                </a:solidFill>
                <a:effectLst/>
                <a:latin typeface="Arial Narrow" panose="020B0606020202030204" pitchFamily="34" charset="0"/>
              </a:rPr>
              <a:t>항노화</a:t>
            </a:r>
            <a:r>
              <a:rPr lang="ko-KR" altLang="en-US" sz="3600" b="1" u="none" strike="noStrike" dirty="0">
                <a:solidFill>
                  <a:srgbClr val="002BB8"/>
                </a:solidFill>
                <a:effectLst/>
                <a:latin typeface="Arial Narrow" panose="020B0606020202030204" pitchFamily="34" charset="0"/>
              </a:rPr>
              <a:t>  </a:t>
            </a:r>
            <a:r>
              <a:rPr lang="en-US" altLang="ko-KR" sz="3600" b="1" u="none" strike="noStrike" dirty="0">
                <a:solidFill>
                  <a:srgbClr val="002BB8"/>
                </a:solidFill>
                <a:effectLst/>
                <a:latin typeface="Arial Narrow" panose="020B0606020202030204" pitchFamily="34" charset="0"/>
              </a:rPr>
              <a:t>+  </a:t>
            </a:r>
            <a:r>
              <a:rPr lang="ko-KR" altLang="en-US" sz="3600" b="1" u="none" strike="noStrike" dirty="0">
                <a:solidFill>
                  <a:srgbClr val="002BB8"/>
                </a:solidFill>
                <a:effectLst/>
                <a:latin typeface="Arial Narrow" panose="020B0606020202030204" pitchFamily="34" charset="0"/>
              </a:rPr>
              <a:t>정노화  </a:t>
            </a:r>
            <a:r>
              <a:rPr lang="en-US" altLang="ko-KR" sz="3600" b="1" u="none" strike="noStrike" dirty="0">
                <a:solidFill>
                  <a:srgbClr val="002BB8"/>
                </a:solidFill>
                <a:effectLst/>
                <a:latin typeface="Arial Narrow" panose="020B0606020202030204" pitchFamily="34" charset="0"/>
              </a:rPr>
              <a:t>+  </a:t>
            </a:r>
            <a:r>
              <a:rPr lang="ko-KR" altLang="en-US" sz="3600" b="1" u="none" strike="noStrike" dirty="0" err="1">
                <a:solidFill>
                  <a:srgbClr val="002BB8"/>
                </a:solidFill>
                <a:effectLst/>
                <a:latin typeface="Arial Narrow" panose="020B0606020202030204" pitchFamily="34" charset="0"/>
              </a:rPr>
              <a:t>역노화</a:t>
            </a:r>
            <a:r>
              <a:rPr lang="ko-KR" altLang="en-US" sz="3600" b="1" u="none" strike="noStrike" dirty="0">
                <a:solidFill>
                  <a:srgbClr val="002BB8"/>
                </a:solidFill>
                <a:effectLst/>
                <a:latin typeface="Arial Narrow" panose="020B0606020202030204" pitchFamily="34" charset="0"/>
              </a:rPr>
              <a:t>  </a:t>
            </a:r>
            <a:r>
              <a:rPr lang="en-US" altLang="ko-KR" sz="3600" b="1" u="none" strike="noStrike" dirty="0">
                <a:solidFill>
                  <a:srgbClr val="002BB8"/>
                </a:solidFill>
                <a:effectLst/>
                <a:latin typeface="Arial Narrow" panose="020B0606020202030204" pitchFamily="34" charset="0"/>
                <a:sym typeface="Wingdings" panose="05000000000000000000" pitchFamily="2" charset="2"/>
              </a:rPr>
              <a:t>   </a:t>
            </a:r>
            <a:r>
              <a:rPr lang="ko-KR" altLang="en-US" sz="3600" b="1" u="none" strike="noStrike" dirty="0">
                <a:solidFill>
                  <a:srgbClr val="990000"/>
                </a:solidFill>
                <a:effectLst/>
                <a:latin typeface="Arial Narrow" panose="020B0606020202030204" pitchFamily="34" charset="0"/>
                <a:sym typeface="Wingdings" panose="05000000000000000000" pitchFamily="2" charset="2"/>
              </a:rPr>
              <a:t>극노화 </a:t>
            </a:r>
            <a:r>
              <a:rPr lang="en-US" altLang="ko-KR" sz="3600" b="1" u="none" strike="noStrike" dirty="0">
                <a:solidFill>
                  <a:srgbClr val="990000"/>
                </a:solidFill>
                <a:effectLst/>
                <a:latin typeface="Arial Narrow" panose="020B0606020202030204" pitchFamily="34" charset="0"/>
                <a:sym typeface="Wingdings" panose="05000000000000000000" pitchFamily="2" charset="2"/>
              </a:rPr>
              <a:t>(</a:t>
            </a:r>
            <a:r>
              <a:rPr lang="ko-KR" altLang="en-US" sz="2800" dirty="0"/>
              <a:t>克老化</a:t>
            </a:r>
            <a:r>
              <a:rPr lang="en-US" altLang="ko-KR" sz="3600" dirty="0"/>
              <a:t>)</a:t>
            </a:r>
            <a:endParaRPr lang="en-US" altLang="ko-KR" sz="3600" b="1" u="none" strike="noStrike" dirty="0">
              <a:solidFill>
                <a:srgbClr val="990000"/>
              </a:solidFill>
              <a:effectLst/>
              <a:latin typeface="Arial Narrow" panose="020B0606020202030204" pitchFamily="34" charset="0"/>
            </a:endParaRPr>
          </a:p>
          <a:p>
            <a:pPr marL="0" indent="0">
              <a:buNone/>
            </a:pPr>
            <a:endParaRPr lang="en-US" altLang="ko-KR" sz="2800" b="1" u="none" strike="noStrike" dirty="0">
              <a:solidFill>
                <a:srgbClr val="002BB8"/>
              </a:solidFill>
              <a:effectLst/>
              <a:latin typeface="Arial Narrow" panose="020B0606020202030204" pitchFamily="34" charset="0"/>
            </a:endParaRPr>
          </a:p>
          <a:p>
            <a:endParaRPr lang="en-US" altLang="ko-KR" sz="2800" b="1" u="none" strike="noStrike" dirty="0">
              <a:solidFill>
                <a:srgbClr val="002BB8"/>
              </a:solidFill>
              <a:effectLst/>
              <a:latin typeface="Arial Narrow" panose="020B0606020202030204" pitchFamily="34" charset="0"/>
            </a:endParaRPr>
          </a:p>
          <a:p>
            <a:r>
              <a:rPr lang="ko-KR" altLang="en-US" sz="3600" b="1" u="none" strike="noStrike" dirty="0">
                <a:solidFill>
                  <a:srgbClr val="002BB8"/>
                </a:solidFill>
                <a:effectLst/>
                <a:latin typeface="Arial Narrow" panose="020B0606020202030204" pitchFamily="34" charset="0"/>
              </a:rPr>
              <a:t> 극노화학 </a:t>
            </a:r>
            <a:r>
              <a:rPr lang="en-US" altLang="ko-KR" sz="3600" b="1" u="none" strike="noStrike" dirty="0">
                <a:solidFill>
                  <a:srgbClr val="002BB8"/>
                </a:solidFill>
                <a:effectLst/>
                <a:latin typeface="Arial Narrow" panose="020B0606020202030204" pitchFamily="34" charset="0"/>
              </a:rPr>
              <a:t>= </a:t>
            </a:r>
            <a:r>
              <a:rPr lang="ko-KR" altLang="en-US" sz="3600" b="1" u="none" strike="noStrike" dirty="0" err="1">
                <a:solidFill>
                  <a:srgbClr val="002BB8"/>
                </a:solidFill>
                <a:effectLst/>
                <a:latin typeface="Arial Narrow" panose="020B0606020202030204" pitchFamily="34" charset="0"/>
              </a:rPr>
              <a:t>제로학</a:t>
            </a:r>
            <a:r>
              <a:rPr lang="ko-KR" altLang="en-US" sz="3600" b="1" u="none" strike="noStrike" dirty="0">
                <a:solidFill>
                  <a:srgbClr val="002BB8"/>
                </a:solidFill>
                <a:effectLst/>
                <a:latin typeface="Arial Narrow" panose="020B0606020202030204" pitchFamily="34" charset="0"/>
              </a:rPr>
              <a:t> </a:t>
            </a:r>
            <a:r>
              <a:rPr lang="en-US" altLang="ko-KR" sz="3600" b="1" u="none" strike="noStrike" dirty="0">
                <a:solidFill>
                  <a:srgbClr val="002BB8"/>
                </a:solidFill>
                <a:effectLst/>
                <a:latin typeface="Arial Narrow" panose="020B0606020202030204" pitchFamily="34" charset="0"/>
              </a:rPr>
              <a:t>= </a:t>
            </a:r>
            <a:r>
              <a:rPr lang="ko-KR" altLang="en-US" sz="3600" b="1" u="none" strike="noStrike" dirty="0">
                <a:solidFill>
                  <a:srgbClr val="002BB8"/>
                </a:solidFill>
                <a:effectLst/>
                <a:latin typeface="Arial Narrow" panose="020B0606020202030204" pitchFamily="34" charset="0"/>
              </a:rPr>
              <a:t>제로믹스</a:t>
            </a:r>
            <a:endParaRPr lang="en-US" altLang="ko-KR" sz="3600" b="1" u="none" strike="noStrike" dirty="0">
              <a:solidFill>
                <a:srgbClr val="002BB8"/>
              </a:solidFill>
              <a:effectLst/>
              <a:latin typeface="Arial Narrow" panose="020B0606020202030204" pitchFamily="34" charset="0"/>
            </a:endParaRPr>
          </a:p>
          <a:p>
            <a:endParaRPr lang="en-US" dirty="0"/>
          </a:p>
        </p:txBody>
      </p:sp>
      <p:sp>
        <p:nvSpPr>
          <p:cNvPr id="4" name="Date Placeholder 3">
            <a:extLst>
              <a:ext uri="{FF2B5EF4-FFF2-40B4-BE49-F238E27FC236}">
                <a16:creationId xmlns:a16="http://schemas.microsoft.com/office/drawing/2014/main" id="{186D1E51-B919-2377-C8A2-03B0EB475E40}"/>
              </a:ext>
            </a:extLst>
          </p:cNvPr>
          <p:cNvSpPr>
            <a:spLocks noGrp="1"/>
          </p:cNvSpPr>
          <p:nvPr>
            <p:ph type="dt" sz="half" idx="10"/>
          </p:nvPr>
        </p:nvSpPr>
        <p:spPr/>
        <p:txBody>
          <a:bodyPr/>
          <a:lstStyle/>
          <a:p>
            <a:pPr>
              <a:defRPr/>
            </a:pPr>
            <a:fld id="{D6E53535-85ED-44A0-8129-58A515194D52}" type="datetime1">
              <a:rPr lang="ko-KR" altLang="en-US" smtClean="0"/>
              <a:pPr>
                <a:defRPr/>
              </a:pPr>
              <a:t>2025-03-06</a:t>
            </a:fld>
            <a:endParaRPr lang="en-GB" altLang="ko-KR"/>
          </a:p>
        </p:txBody>
      </p:sp>
      <p:sp>
        <p:nvSpPr>
          <p:cNvPr id="5" name="Slide Number Placeholder 4">
            <a:extLst>
              <a:ext uri="{FF2B5EF4-FFF2-40B4-BE49-F238E27FC236}">
                <a16:creationId xmlns:a16="http://schemas.microsoft.com/office/drawing/2014/main" id="{20271C4E-7851-8F45-4B3C-21ADBB9A36BA}"/>
              </a:ext>
            </a:extLst>
          </p:cNvPr>
          <p:cNvSpPr>
            <a:spLocks noGrp="1"/>
          </p:cNvSpPr>
          <p:nvPr>
            <p:ph type="sldNum" sz="quarter" idx="12"/>
          </p:nvPr>
        </p:nvSpPr>
        <p:spPr/>
        <p:txBody>
          <a:bodyPr/>
          <a:lstStyle/>
          <a:p>
            <a:fld id="{9A92719C-2796-456A-A93B-1B95D280CEC9}" type="slidenum">
              <a:rPr lang="ko-KR" altLang="en-GB" smtClean="0"/>
              <a:pPr/>
              <a:t>10</a:t>
            </a:fld>
            <a:endParaRPr lang="en-GB" altLang="ko-KR"/>
          </a:p>
        </p:txBody>
      </p:sp>
    </p:spTree>
    <p:extLst>
      <p:ext uri="{BB962C8B-B14F-4D97-AF65-F5344CB8AC3E}">
        <p14:creationId xmlns:p14="http://schemas.microsoft.com/office/powerpoint/2010/main" val="37715797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898" name="Rectangle 1026">
            <a:extLst>
              <a:ext uri="{FF2B5EF4-FFF2-40B4-BE49-F238E27FC236}">
                <a16:creationId xmlns:a16="http://schemas.microsoft.com/office/drawing/2014/main" id="{8E010119-510F-1D3B-EBF3-2E8D47DE9220}"/>
              </a:ext>
            </a:extLst>
          </p:cNvPr>
          <p:cNvSpPr>
            <a:spLocks noGrp="1" noChangeArrowheads="1"/>
          </p:cNvSpPr>
          <p:nvPr>
            <p:ph type="title"/>
          </p:nvPr>
        </p:nvSpPr>
        <p:spPr>
          <a:xfrm>
            <a:off x="551384" y="260648"/>
            <a:ext cx="10515600" cy="1325563"/>
          </a:xfrm>
        </p:spPr>
        <p:txBody>
          <a:bodyPr/>
          <a:lstStyle/>
          <a:p>
            <a:pPr eaLnBrk="1" hangingPunct="1"/>
            <a:r>
              <a:rPr lang="en-US" altLang="en-US" sz="7200" dirty="0">
                <a:latin typeface="Arial Narrow" panose="020B0606020202030204" pitchFamily="34" charset="0"/>
              </a:rPr>
              <a:t>Protein</a:t>
            </a:r>
            <a:endParaRPr lang="en-US" altLang="en-US" sz="6600" dirty="0">
              <a:latin typeface="Arial Narrow" panose="020B0606020202030204" pitchFamily="34" charset="0"/>
            </a:endParaRPr>
          </a:p>
        </p:txBody>
      </p:sp>
      <p:sp>
        <p:nvSpPr>
          <p:cNvPr id="80899" name="Rectangle 1027">
            <a:extLst>
              <a:ext uri="{FF2B5EF4-FFF2-40B4-BE49-F238E27FC236}">
                <a16:creationId xmlns:a16="http://schemas.microsoft.com/office/drawing/2014/main" id="{81BED0FC-91A0-C056-963E-5B5F0E8C2FB5}"/>
              </a:ext>
            </a:extLst>
          </p:cNvPr>
          <p:cNvSpPr>
            <a:spLocks noGrp="1" noChangeArrowheads="1"/>
          </p:cNvSpPr>
          <p:nvPr>
            <p:ph idx="1"/>
          </p:nvPr>
        </p:nvSpPr>
        <p:spPr>
          <a:xfrm>
            <a:off x="623392" y="1844824"/>
            <a:ext cx="10730408" cy="4351338"/>
          </a:xfrm>
        </p:spPr>
        <p:txBody>
          <a:bodyPr>
            <a:normAutofit/>
          </a:bodyPr>
          <a:lstStyle/>
          <a:p>
            <a:pPr eaLnBrk="1" hangingPunct="1"/>
            <a:r>
              <a:rPr lang="en-US" altLang="en-US" sz="4400" dirty="0">
                <a:latin typeface="Arial Narrow" panose="020B0606020202030204" pitchFamily="34" charset="0"/>
              </a:rPr>
              <a:t> Life is a huge chunk of protein with various ligands attached.</a:t>
            </a:r>
          </a:p>
          <a:p>
            <a:pPr eaLnBrk="1" hangingPunct="1"/>
            <a:endParaRPr lang="en-US" altLang="en-US" sz="4400" dirty="0">
              <a:latin typeface="Arial Narrow" panose="020B0606020202030204" pitchFamily="34" charset="0"/>
            </a:endParaRPr>
          </a:p>
          <a:p>
            <a:pPr eaLnBrk="1" hangingPunct="1"/>
            <a:r>
              <a:rPr lang="en-US" altLang="en-US" sz="4400" dirty="0">
                <a:latin typeface="Arial Narrow" panose="020B0606020202030204" pitchFamily="34" charset="0"/>
              </a:rPr>
              <a:t> Protein level is very efficient to work with for us </a:t>
            </a:r>
            <a:r>
              <a:rPr lang="en-US" altLang="en-US" sz="4400" dirty="0">
                <a:latin typeface="Arial Narrow" panose="020B0606020202030204" pitchFamily="34" charset="0"/>
                <a:sym typeface="Wingdings" panose="05000000000000000000" pitchFamily="2" charset="2"/>
              </a:rPr>
              <a:t> a Naturally distinct unit. So, </a:t>
            </a:r>
            <a:r>
              <a:rPr lang="en-US" altLang="en-US" sz="4400" dirty="0" err="1">
                <a:latin typeface="Arial Narrow" panose="020B0606020202030204" pitchFamily="34" charset="0"/>
                <a:sym typeface="Wingdings" panose="05000000000000000000" pitchFamily="2" charset="2"/>
              </a:rPr>
              <a:t>favoured</a:t>
            </a:r>
            <a:r>
              <a:rPr lang="en-US" altLang="en-US" sz="4400" dirty="0">
                <a:latin typeface="Arial Narrow" panose="020B0606020202030204" pitchFamily="34" charset="0"/>
                <a:sym typeface="Wingdings" panose="05000000000000000000" pitchFamily="2" charset="2"/>
              </a:rPr>
              <a:t> by bioinformatic computing.</a:t>
            </a:r>
            <a:endParaRPr lang="en-US" altLang="en-US" sz="4400" dirty="0">
              <a:latin typeface="Arial Narrow" panose="020B0606020202030204" pitchFamily="34" charset="0"/>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22" name="Rectangle 2">
            <a:extLst>
              <a:ext uri="{FF2B5EF4-FFF2-40B4-BE49-F238E27FC236}">
                <a16:creationId xmlns:a16="http://schemas.microsoft.com/office/drawing/2014/main" id="{E0677F26-9BC2-041C-96B5-20DB857F5169}"/>
              </a:ext>
            </a:extLst>
          </p:cNvPr>
          <p:cNvSpPr>
            <a:spLocks noGrp="1" noChangeArrowheads="1"/>
          </p:cNvSpPr>
          <p:nvPr>
            <p:ph type="title"/>
          </p:nvPr>
        </p:nvSpPr>
        <p:spPr>
          <a:xfrm>
            <a:off x="1524000" y="0"/>
            <a:ext cx="9144000" cy="1143000"/>
          </a:xfrm>
        </p:spPr>
        <p:txBody>
          <a:bodyPr/>
          <a:lstStyle/>
          <a:p>
            <a:pPr eaLnBrk="1" hangingPunct="1"/>
            <a:r>
              <a:rPr lang="en-GB" altLang="ko-KR" b="1">
                <a:solidFill>
                  <a:srgbClr val="FF0000"/>
                </a:solidFill>
                <a:ea typeface="Gulim" panose="020B0600000101010101" pitchFamily="34" charset="-127"/>
              </a:rPr>
              <a:t>Only </a:t>
            </a:r>
            <a:r>
              <a:rPr lang="en-GB" altLang="ko-KR" b="1">
                <a:solidFill>
                  <a:srgbClr val="FF9900"/>
                </a:solidFill>
                <a:ea typeface="Gulim" panose="020B0600000101010101" pitchFamily="34" charset="-127"/>
              </a:rPr>
              <a:t>1</a:t>
            </a:r>
            <a:r>
              <a:rPr lang="en-US" altLang="en-US" b="1">
                <a:solidFill>
                  <a:srgbClr val="FF9900"/>
                </a:solidFill>
              </a:rPr>
              <a:t>,</a:t>
            </a:r>
            <a:r>
              <a:rPr lang="en-GB" altLang="ko-KR" b="1">
                <a:solidFill>
                  <a:srgbClr val="FF9900"/>
                </a:solidFill>
                <a:ea typeface="Gulim" panose="020B0600000101010101" pitchFamily="34" charset="-127"/>
              </a:rPr>
              <a:t>000</a:t>
            </a:r>
            <a:r>
              <a:rPr lang="en-GB" altLang="ko-KR">
                <a:ea typeface="Gulim" panose="020B0600000101010101" pitchFamily="34" charset="-127"/>
              </a:rPr>
              <a:t>  Protein shapes? </a:t>
            </a:r>
            <a:r>
              <a:rPr lang="en-GB" altLang="ko-KR" sz="1600">
                <a:ea typeface="Gulim" panose="020B0600000101010101" pitchFamily="34" charset="-127"/>
              </a:rPr>
              <a:t>Year</a:t>
            </a:r>
            <a:r>
              <a:rPr lang="en-GB" altLang="ko-KR" sz="2000">
                <a:ea typeface="Gulim" panose="020B0600000101010101" pitchFamily="34" charset="-127"/>
              </a:rPr>
              <a:t> </a:t>
            </a:r>
            <a:r>
              <a:rPr lang="en-GB" altLang="ko-KR" sz="1600">
                <a:ea typeface="Gulim" panose="020B0600000101010101" pitchFamily="34" charset="-127"/>
              </a:rPr>
              <a:t>2001</a:t>
            </a:r>
          </a:p>
        </p:txBody>
      </p:sp>
      <p:sp>
        <p:nvSpPr>
          <p:cNvPr id="81923" name="Rectangle 3">
            <a:extLst>
              <a:ext uri="{FF2B5EF4-FFF2-40B4-BE49-F238E27FC236}">
                <a16:creationId xmlns:a16="http://schemas.microsoft.com/office/drawing/2014/main" id="{64CA3D22-56DE-AF44-1DCD-206768E9528E}"/>
              </a:ext>
            </a:extLst>
          </p:cNvPr>
          <p:cNvSpPr>
            <a:spLocks noGrp="1" noChangeArrowheads="1"/>
          </p:cNvSpPr>
          <p:nvPr>
            <p:ph idx="1"/>
          </p:nvPr>
        </p:nvSpPr>
        <p:spPr>
          <a:xfrm>
            <a:off x="1524000" y="2209800"/>
            <a:ext cx="9144000" cy="3733800"/>
          </a:xfrm>
        </p:spPr>
        <p:txBody>
          <a:bodyPr/>
          <a:lstStyle/>
          <a:p>
            <a:pPr eaLnBrk="1" hangingPunct="1">
              <a:lnSpc>
                <a:spcPct val="90000"/>
              </a:lnSpc>
            </a:pPr>
            <a:r>
              <a:rPr lang="en-GB" altLang="ko-KR">
                <a:ea typeface="Gulim" panose="020B0600000101010101" pitchFamily="34" charset="-127"/>
              </a:rPr>
              <a:t>There are less than </a:t>
            </a:r>
            <a:r>
              <a:rPr lang="en-GB" altLang="ko-KR" b="1">
                <a:ea typeface="Gulim" panose="020B0600000101010101" pitchFamily="34" charset="-127"/>
              </a:rPr>
              <a:t>1</a:t>
            </a:r>
            <a:r>
              <a:rPr lang="en-US" altLang="en-US" b="1"/>
              <a:t>,</a:t>
            </a:r>
            <a:r>
              <a:rPr lang="en-GB" altLang="ko-KR" b="1">
                <a:ea typeface="Gulim" panose="020B0600000101010101" pitchFamily="34" charset="-127"/>
              </a:rPr>
              <a:t>000</a:t>
            </a:r>
            <a:r>
              <a:rPr lang="en-GB" altLang="ko-KR">
                <a:ea typeface="Gulim" panose="020B0600000101010101" pitchFamily="34" charset="-127"/>
              </a:rPr>
              <a:t> types </a:t>
            </a:r>
            <a:r>
              <a:rPr lang="en-US" altLang="en-US"/>
              <a:t> </a:t>
            </a:r>
            <a:r>
              <a:rPr lang="en-GB" altLang="ko-KR">
                <a:ea typeface="Gulim" panose="020B0600000101010101" pitchFamily="34" charset="-127"/>
              </a:rPr>
              <a:t>of </a:t>
            </a:r>
            <a:r>
              <a:rPr lang="en-US" altLang="en-US"/>
              <a:t>  </a:t>
            </a:r>
            <a:r>
              <a:rPr lang="en-GB" altLang="ko-KR">
                <a:ea typeface="Gulim" panose="020B0600000101010101" pitchFamily="34" charset="-127"/>
              </a:rPr>
              <a:t>distinct shapes of </a:t>
            </a:r>
            <a:r>
              <a:rPr lang="en-US" altLang="en-US"/>
              <a:t>  </a:t>
            </a:r>
            <a:r>
              <a:rPr lang="en-GB" altLang="ko-KR">
                <a:ea typeface="Gulim" panose="020B0600000101010101" pitchFamily="34" charset="-127"/>
              </a:rPr>
              <a:t>protein structures known so far </a:t>
            </a:r>
            <a:r>
              <a:rPr lang="en-GB" altLang="ko-KR" sz="2800">
                <a:ea typeface="Gulim" panose="020B0600000101010101" pitchFamily="34" charset="-127"/>
              </a:rPr>
              <a:t>(called Folds)</a:t>
            </a: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2946" name="Rectangle 2">
            <a:extLst>
              <a:ext uri="{FF2B5EF4-FFF2-40B4-BE49-F238E27FC236}">
                <a16:creationId xmlns:a16="http://schemas.microsoft.com/office/drawing/2014/main" id="{92C45CF4-A592-2A43-B1D4-FA3812808EAA}"/>
              </a:ext>
            </a:extLst>
          </p:cNvPr>
          <p:cNvSpPr>
            <a:spLocks noGrp="1" noChangeArrowheads="1"/>
          </p:cNvSpPr>
          <p:nvPr>
            <p:ph type="title"/>
          </p:nvPr>
        </p:nvSpPr>
        <p:spPr>
          <a:xfrm>
            <a:off x="1524000" y="76200"/>
            <a:ext cx="8458200" cy="1417638"/>
          </a:xfrm>
        </p:spPr>
        <p:txBody>
          <a:bodyPr/>
          <a:lstStyle/>
          <a:p>
            <a:pPr eaLnBrk="1" hangingPunct="1"/>
            <a:r>
              <a:rPr lang="en-GB" altLang="ko-KR" b="1">
                <a:solidFill>
                  <a:srgbClr val="FF0000"/>
                </a:solidFill>
                <a:ea typeface="Gulim" panose="020B0600000101010101" pitchFamily="34" charset="-127"/>
              </a:rPr>
              <a:t>Only </a:t>
            </a:r>
            <a:r>
              <a:rPr lang="en-GB" altLang="ko-KR" b="1">
                <a:solidFill>
                  <a:srgbClr val="FF9900"/>
                </a:solidFill>
                <a:ea typeface="Gulim" panose="020B0600000101010101" pitchFamily="34" charset="-127"/>
              </a:rPr>
              <a:t>1</a:t>
            </a:r>
            <a:r>
              <a:rPr lang="en-US" altLang="en-US" b="1">
                <a:solidFill>
                  <a:srgbClr val="FF9900"/>
                </a:solidFill>
              </a:rPr>
              <a:t>,</a:t>
            </a:r>
            <a:r>
              <a:rPr lang="en-GB" altLang="ko-KR" b="1">
                <a:solidFill>
                  <a:srgbClr val="FF9900"/>
                </a:solidFill>
                <a:ea typeface="Gulim" panose="020B0600000101010101" pitchFamily="34" charset="-127"/>
              </a:rPr>
              <a:t>000</a:t>
            </a:r>
            <a:r>
              <a:rPr lang="en-GB" altLang="ko-KR">
                <a:ea typeface="Gulim" panose="020B0600000101010101" pitchFamily="34" charset="-127"/>
              </a:rPr>
              <a:t>  Protein s</a:t>
            </a:r>
            <a:r>
              <a:rPr lang="en-US" altLang="en-US"/>
              <a:t>uperfamilies</a:t>
            </a:r>
            <a:r>
              <a:rPr lang="en-GB" altLang="ko-KR">
                <a:ea typeface="Gulim" panose="020B0600000101010101" pitchFamily="34" charset="-127"/>
              </a:rPr>
              <a:t>? </a:t>
            </a:r>
            <a:r>
              <a:rPr lang="en-GB" altLang="ko-KR" sz="1600">
                <a:ea typeface="Gulim" panose="020B0600000101010101" pitchFamily="34" charset="-127"/>
              </a:rPr>
              <a:t>Year</a:t>
            </a:r>
            <a:r>
              <a:rPr lang="en-GB" altLang="ko-KR" sz="2000">
                <a:ea typeface="Gulim" panose="020B0600000101010101" pitchFamily="34" charset="-127"/>
              </a:rPr>
              <a:t> </a:t>
            </a:r>
            <a:r>
              <a:rPr lang="en-GB" altLang="ko-KR" sz="1600">
                <a:ea typeface="Gulim" panose="020B0600000101010101" pitchFamily="34" charset="-127"/>
              </a:rPr>
              <a:t>2001</a:t>
            </a:r>
          </a:p>
        </p:txBody>
      </p:sp>
      <p:sp>
        <p:nvSpPr>
          <p:cNvPr id="82947" name="Rectangle 3">
            <a:extLst>
              <a:ext uri="{FF2B5EF4-FFF2-40B4-BE49-F238E27FC236}">
                <a16:creationId xmlns:a16="http://schemas.microsoft.com/office/drawing/2014/main" id="{D4FA145A-93D4-1140-B99E-C06D0153B22B}"/>
              </a:ext>
            </a:extLst>
          </p:cNvPr>
          <p:cNvSpPr>
            <a:spLocks noGrp="1" noChangeArrowheads="1"/>
          </p:cNvSpPr>
          <p:nvPr>
            <p:ph idx="1"/>
          </p:nvPr>
        </p:nvSpPr>
        <p:spPr>
          <a:xfrm>
            <a:off x="2057400" y="2286000"/>
            <a:ext cx="8077200" cy="3962400"/>
          </a:xfrm>
        </p:spPr>
        <p:txBody>
          <a:bodyPr/>
          <a:lstStyle/>
          <a:p>
            <a:pPr eaLnBrk="1" hangingPunct="1">
              <a:lnSpc>
                <a:spcPct val="90000"/>
              </a:lnSpc>
            </a:pPr>
            <a:r>
              <a:rPr lang="en-GB" altLang="ko-KR" sz="4000">
                <a:ea typeface="Gulim" panose="020B0600000101010101" pitchFamily="34" charset="-127"/>
              </a:rPr>
              <a:t>There are around </a:t>
            </a:r>
            <a:r>
              <a:rPr lang="en-GB" altLang="ko-KR" sz="4000" b="1">
                <a:solidFill>
                  <a:srgbClr val="FF0000"/>
                </a:solidFill>
                <a:ea typeface="Gulim" panose="020B0600000101010101" pitchFamily="34" charset="-127"/>
              </a:rPr>
              <a:t>1,000</a:t>
            </a:r>
            <a:r>
              <a:rPr lang="en-GB" altLang="ko-KR" sz="4000">
                <a:ea typeface="Gulim" panose="020B0600000101010101" pitchFamily="34" charset="-127"/>
              </a:rPr>
              <a:t> </a:t>
            </a:r>
            <a:r>
              <a:rPr lang="en-GB" altLang="ko-KR" sz="4000" b="1">
                <a:ea typeface="Gulim" panose="020B0600000101010101" pitchFamily="34" charset="-127"/>
              </a:rPr>
              <a:t>evolutionarily distinct</a:t>
            </a:r>
            <a:r>
              <a:rPr lang="en-GB" altLang="ko-KR" sz="4000">
                <a:ea typeface="Gulim" panose="020B0600000101010101" pitchFamily="34" charset="-127"/>
              </a:rPr>
              <a:t> </a:t>
            </a:r>
            <a:endParaRPr lang="en-US" altLang="en-US" sz="4000"/>
          </a:p>
          <a:p>
            <a:pPr eaLnBrk="1" hangingPunct="1">
              <a:lnSpc>
                <a:spcPct val="90000"/>
              </a:lnSpc>
              <a:buFontTx/>
              <a:buNone/>
            </a:pPr>
            <a:r>
              <a:rPr lang="en-US" altLang="en-US" sz="4000"/>
              <a:t>   </a:t>
            </a:r>
            <a:r>
              <a:rPr lang="en-GB" altLang="ko-KR" sz="4000">
                <a:ea typeface="Gulim" panose="020B0600000101010101" pitchFamily="34" charset="-127"/>
              </a:rPr>
              <a:t>protein shapes </a:t>
            </a:r>
            <a:r>
              <a:rPr lang="en-GB" altLang="ko-KR" sz="3600">
                <a:ea typeface="Gulim" panose="020B0600000101010101" pitchFamily="34" charset="-127"/>
              </a:rPr>
              <a:t>(called </a:t>
            </a:r>
            <a:r>
              <a:rPr lang="en-GB" altLang="ko-KR" sz="3600">
                <a:solidFill>
                  <a:schemeClr val="accent2"/>
                </a:solidFill>
                <a:ea typeface="Gulim" panose="020B0600000101010101" pitchFamily="34" charset="-127"/>
              </a:rPr>
              <a:t>SuperFamily</a:t>
            </a:r>
            <a:r>
              <a:rPr lang="en-GB" altLang="ko-KR" sz="3600">
                <a:ea typeface="Gulim" panose="020B0600000101010101" pitchFamily="34" charset="-127"/>
              </a:rPr>
              <a:t>)</a:t>
            </a:r>
          </a:p>
          <a:p>
            <a:pPr eaLnBrk="1" hangingPunct="1">
              <a:buFontTx/>
              <a:buNone/>
            </a:pPr>
            <a:endParaRPr lang="ko-KR" altLang="en-GB" sz="4000">
              <a:ea typeface="Gulim" panose="020B0600000101010101" pitchFamily="34" charset="-127"/>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4E56B2FF-40DD-7066-E1C8-5C408BFC4B2E}"/>
              </a:ext>
            </a:extLst>
          </p:cNvPr>
          <p:cNvSpPr>
            <a:spLocks noGrp="1" noChangeArrowheads="1"/>
          </p:cNvSpPr>
          <p:nvPr>
            <p:ph type="title"/>
          </p:nvPr>
        </p:nvSpPr>
        <p:spPr>
          <a:xfrm>
            <a:off x="1524000" y="0"/>
            <a:ext cx="9144000" cy="685800"/>
          </a:xfrm>
        </p:spPr>
        <p:txBody>
          <a:bodyPr>
            <a:normAutofit fontScale="90000"/>
          </a:bodyPr>
          <a:lstStyle/>
          <a:p>
            <a:pPr eaLnBrk="1" hangingPunct="1"/>
            <a:r>
              <a:rPr lang="en-US" altLang="en-US"/>
              <a:t>e.g) 11 very common superfamilies</a:t>
            </a:r>
            <a:endParaRPr lang="en-GB" altLang="ko-KR">
              <a:ea typeface="Gulim" panose="020B0600000101010101" pitchFamily="34" charset="-127"/>
            </a:endParaRPr>
          </a:p>
        </p:txBody>
      </p:sp>
      <p:sp>
        <p:nvSpPr>
          <p:cNvPr id="29699" name="Rectangle 5">
            <a:extLst>
              <a:ext uri="{FF2B5EF4-FFF2-40B4-BE49-F238E27FC236}">
                <a16:creationId xmlns:a16="http://schemas.microsoft.com/office/drawing/2014/main" id="{748B9D3C-5EA6-AF67-9FC3-D8830A843FA7}"/>
              </a:ext>
            </a:extLst>
          </p:cNvPr>
          <p:cNvSpPr>
            <a:spLocks noChangeArrowheads="1"/>
          </p:cNvSpPr>
          <p:nvPr/>
        </p:nvSpPr>
        <p:spPr bwMode="auto">
          <a:xfrm>
            <a:off x="5719763" y="3162301"/>
            <a:ext cx="91440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endParaRPr lang="en-US" altLang="en-US" sz="2400"/>
          </a:p>
        </p:txBody>
      </p:sp>
      <p:pic>
        <p:nvPicPr>
          <p:cNvPr id="29700" name="Picture 4">
            <a:extLst>
              <a:ext uri="{FF2B5EF4-FFF2-40B4-BE49-F238E27FC236}">
                <a16:creationId xmlns:a16="http://schemas.microsoft.com/office/drawing/2014/main" id="{E9CFF5CC-8563-F58C-F3B6-2D024DBE0B2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400" y="1371600"/>
            <a:ext cx="1524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1" name="Rectangle 7">
            <a:extLst>
              <a:ext uri="{FF2B5EF4-FFF2-40B4-BE49-F238E27FC236}">
                <a16:creationId xmlns:a16="http://schemas.microsoft.com/office/drawing/2014/main" id="{42CE17AD-BCCD-999B-2C20-112675CC9A51}"/>
              </a:ext>
            </a:extLst>
          </p:cNvPr>
          <p:cNvSpPr>
            <a:spLocks noChangeArrowheads="1"/>
          </p:cNvSpPr>
          <p:nvPr/>
        </p:nvSpPr>
        <p:spPr bwMode="auto">
          <a:xfrm>
            <a:off x="5695950" y="3124201"/>
            <a:ext cx="91440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endParaRPr lang="en-US" altLang="en-US" sz="2400"/>
          </a:p>
        </p:txBody>
      </p:sp>
      <p:pic>
        <p:nvPicPr>
          <p:cNvPr id="29702" name="Picture 6">
            <a:extLst>
              <a:ext uri="{FF2B5EF4-FFF2-40B4-BE49-F238E27FC236}">
                <a16:creationId xmlns:a16="http://schemas.microsoft.com/office/drawing/2014/main" id="{F8CF0345-4B33-C0FD-56F8-AC23280185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9000" y="1346200"/>
            <a:ext cx="1600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3" name="Rectangle 9">
            <a:extLst>
              <a:ext uri="{FF2B5EF4-FFF2-40B4-BE49-F238E27FC236}">
                <a16:creationId xmlns:a16="http://schemas.microsoft.com/office/drawing/2014/main" id="{5462C83C-FC61-23E9-9BD9-C8E98362BBE5}"/>
              </a:ext>
            </a:extLst>
          </p:cNvPr>
          <p:cNvSpPr>
            <a:spLocks noChangeArrowheads="1"/>
          </p:cNvSpPr>
          <p:nvPr/>
        </p:nvSpPr>
        <p:spPr bwMode="auto">
          <a:xfrm>
            <a:off x="5724525" y="3067051"/>
            <a:ext cx="91440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endParaRPr lang="en-US" altLang="en-US" sz="2400"/>
          </a:p>
        </p:txBody>
      </p:sp>
      <p:pic>
        <p:nvPicPr>
          <p:cNvPr id="29704" name="Picture 8">
            <a:extLst>
              <a:ext uri="{FF2B5EF4-FFF2-40B4-BE49-F238E27FC236}">
                <a16:creationId xmlns:a16="http://schemas.microsoft.com/office/drawing/2014/main" id="{9C05EC51-E51C-6B94-8152-BF97DE1E49E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10201" y="1219200"/>
            <a:ext cx="1362075" cy="132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5" name="Rectangle 11">
            <a:extLst>
              <a:ext uri="{FF2B5EF4-FFF2-40B4-BE49-F238E27FC236}">
                <a16:creationId xmlns:a16="http://schemas.microsoft.com/office/drawing/2014/main" id="{4AE9AB1E-01C8-BB70-77DE-EE081ACAEA59}"/>
              </a:ext>
            </a:extLst>
          </p:cNvPr>
          <p:cNvSpPr>
            <a:spLocks noChangeArrowheads="1"/>
          </p:cNvSpPr>
          <p:nvPr/>
        </p:nvSpPr>
        <p:spPr bwMode="auto">
          <a:xfrm>
            <a:off x="5729288" y="3109914"/>
            <a:ext cx="91440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endParaRPr lang="en-US" altLang="en-US" sz="2400"/>
          </a:p>
        </p:txBody>
      </p:sp>
      <p:pic>
        <p:nvPicPr>
          <p:cNvPr id="29706" name="Picture 10">
            <a:extLst>
              <a:ext uri="{FF2B5EF4-FFF2-40B4-BE49-F238E27FC236}">
                <a16:creationId xmlns:a16="http://schemas.microsoft.com/office/drawing/2014/main" id="{D6A7F572-8861-6FD9-91B9-00243E4E501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39000" y="1295401"/>
            <a:ext cx="1295400"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7" name="Rectangle 13">
            <a:extLst>
              <a:ext uri="{FF2B5EF4-FFF2-40B4-BE49-F238E27FC236}">
                <a16:creationId xmlns:a16="http://schemas.microsoft.com/office/drawing/2014/main" id="{1FA4B6A5-D50C-1334-955D-3B395355E20B}"/>
              </a:ext>
            </a:extLst>
          </p:cNvPr>
          <p:cNvSpPr>
            <a:spLocks noChangeArrowheads="1"/>
          </p:cNvSpPr>
          <p:nvPr/>
        </p:nvSpPr>
        <p:spPr bwMode="auto">
          <a:xfrm>
            <a:off x="5786438" y="3143251"/>
            <a:ext cx="91440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endParaRPr lang="en-US" altLang="en-US" sz="2400"/>
          </a:p>
        </p:txBody>
      </p:sp>
      <p:pic>
        <p:nvPicPr>
          <p:cNvPr id="29708" name="Picture 12">
            <a:extLst>
              <a:ext uri="{FF2B5EF4-FFF2-40B4-BE49-F238E27FC236}">
                <a16:creationId xmlns:a16="http://schemas.microsoft.com/office/drawing/2014/main" id="{1D2DD81A-0299-50F6-B14F-DE0F6C61185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67800" y="1219201"/>
            <a:ext cx="160020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9" name="Rectangle 15">
            <a:extLst>
              <a:ext uri="{FF2B5EF4-FFF2-40B4-BE49-F238E27FC236}">
                <a16:creationId xmlns:a16="http://schemas.microsoft.com/office/drawing/2014/main" id="{176DF3E6-1029-3E5A-5423-A8335A58CC59}"/>
              </a:ext>
            </a:extLst>
          </p:cNvPr>
          <p:cNvSpPr>
            <a:spLocks noChangeArrowheads="1"/>
          </p:cNvSpPr>
          <p:nvPr/>
        </p:nvSpPr>
        <p:spPr bwMode="auto">
          <a:xfrm>
            <a:off x="5748338" y="3119439"/>
            <a:ext cx="91440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endParaRPr lang="en-US" altLang="en-US" sz="2400"/>
          </a:p>
        </p:txBody>
      </p:sp>
      <p:pic>
        <p:nvPicPr>
          <p:cNvPr id="29710" name="Picture 14">
            <a:extLst>
              <a:ext uri="{FF2B5EF4-FFF2-40B4-BE49-F238E27FC236}">
                <a16:creationId xmlns:a16="http://schemas.microsoft.com/office/drawing/2014/main" id="{91306249-FB89-B14B-7146-8DF3FBCCD2D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76400" y="3200401"/>
            <a:ext cx="1371600"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11" name="Rectangle 17">
            <a:extLst>
              <a:ext uri="{FF2B5EF4-FFF2-40B4-BE49-F238E27FC236}">
                <a16:creationId xmlns:a16="http://schemas.microsoft.com/office/drawing/2014/main" id="{9FC497F8-9373-57C4-250E-CB4572D100BF}"/>
              </a:ext>
            </a:extLst>
          </p:cNvPr>
          <p:cNvSpPr>
            <a:spLocks noChangeArrowheads="1"/>
          </p:cNvSpPr>
          <p:nvPr/>
        </p:nvSpPr>
        <p:spPr bwMode="auto">
          <a:xfrm>
            <a:off x="5934075" y="3271839"/>
            <a:ext cx="91440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endParaRPr lang="en-US" altLang="en-US" sz="2400"/>
          </a:p>
        </p:txBody>
      </p:sp>
      <p:pic>
        <p:nvPicPr>
          <p:cNvPr id="29712" name="Picture 16">
            <a:extLst>
              <a:ext uri="{FF2B5EF4-FFF2-40B4-BE49-F238E27FC236}">
                <a16:creationId xmlns:a16="http://schemas.microsoft.com/office/drawing/2014/main" id="{DF9B0D39-730E-77D1-7ED2-AF246269049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05200" y="3505200"/>
            <a:ext cx="838200" cy="81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13" name="Rectangle 19">
            <a:extLst>
              <a:ext uri="{FF2B5EF4-FFF2-40B4-BE49-F238E27FC236}">
                <a16:creationId xmlns:a16="http://schemas.microsoft.com/office/drawing/2014/main" id="{8152DE81-2A04-AB53-93B7-3E4712D50807}"/>
              </a:ext>
            </a:extLst>
          </p:cNvPr>
          <p:cNvSpPr>
            <a:spLocks noChangeArrowheads="1"/>
          </p:cNvSpPr>
          <p:nvPr/>
        </p:nvSpPr>
        <p:spPr bwMode="auto">
          <a:xfrm>
            <a:off x="5653088" y="3076576"/>
            <a:ext cx="91440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endParaRPr lang="en-US" altLang="en-US" sz="2400"/>
          </a:p>
        </p:txBody>
      </p:sp>
      <p:pic>
        <p:nvPicPr>
          <p:cNvPr id="29714" name="Picture 18">
            <a:extLst>
              <a:ext uri="{FF2B5EF4-FFF2-40B4-BE49-F238E27FC236}">
                <a16:creationId xmlns:a16="http://schemas.microsoft.com/office/drawing/2014/main" id="{2C59B499-4A2C-2B57-16FA-2E655F6D3CD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953000" y="3276600"/>
            <a:ext cx="1828800" cy="145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15" name="Rectangle 21">
            <a:extLst>
              <a:ext uri="{FF2B5EF4-FFF2-40B4-BE49-F238E27FC236}">
                <a16:creationId xmlns:a16="http://schemas.microsoft.com/office/drawing/2014/main" id="{275C3963-F2BB-3E5D-946B-53793486FBB5}"/>
              </a:ext>
            </a:extLst>
          </p:cNvPr>
          <p:cNvSpPr>
            <a:spLocks noChangeArrowheads="1"/>
          </p:cNvSpPr>
          <p:nvPr/>
        </p:nvSpPr>
        <p:spPr bwMode="auto">
          <a:xfrm>
            <a:off x="5643563" y="3143251"/>
            <a:ext cx="91440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endParaRPr lang="en-US" altLang="en-US" sz="2400"/>
          </a:p>
        </p:txBody>
      </p:sp>
      <p:pic>
        <p:nvPicPr>
          <p:cNvPr id="29716" name="Picture 20">
            <a:extLst>
              <a:ext uri="{FF2B5EF4-FFF2-40B4-BE49-F238E27FC236}">
                <a16:creationId xmlns:a16="http://schemas.microsoft.com/office/drawing/2014/main" id="{85778B78-E5F0-AD63-B18E-779414CECE62}"/>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62800" y="3429000"/>
            <a:ext cx="1828800" cy="115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17" name="Rectangle 23">
            <a:extLst>
              <a:ext uri="{FF2B5EF4-FFF2-40B4-BE49-F238E27FC236}">
                <a16:creationId xmlns:a16="http://schemas.microsoft.com/office/drawing/2014/main" id="{108F3AE6-EC49-ED5C-2705-0C9B6EFB07EA}"/>
              </a:ext>
            </a:extLst>
          </p:cNvPr>
          <p:cNvSpPr>
            <a:spLocks noChangeArrowheads="1"/>
          </p:cNvSpPr>
          <p:nvPr/>
        </p:nvSpPr>
        <p:spPr bwMode="auto">
          <a:xfrm>
            <a:off x="5629275" y="3076576"/>
            <a:ext cx="91440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endParaRPr lang="en-US" altLang="en-US" sz="2400"/>
          </a:p>
        </p:txBody>
      </p:sp>
      <p:pic>
        <p:nvPicPr>
          <p:cNvPr id="29718" name="Picture 22">
            <a:extLst>
              <a:ext uri="{FF2B5EF4-FFF2-40B4-BE49-F238E27FC236}">
                <a16:creationId xmlns:a16="http://schemas.microsoft.com/office/drawing/2014/main" id="{F7C099CE-10D5-1085-A837-36E50D4F7C94}"/>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981200" y="5029201"/>
            <a:ext cx="1981200" cy="149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19" name="Rectangle 25">
            <a:extLst>
              <a:ext uri="{FF2B5EF4-FFF2-40B4-BE49-F238E27FC236}">
                <a16:creationId xmlns:a16="http://schemas.microsoft.com/office/drawing/2014/main" id="{15E96BDC-7215-51AA-5271-BD383B11D034}"/>
              </a:ext>
            </a:extLst>
          </p:cNvPr>
          <p:cNvSpPr>
            <a:spLocks noChangeArrowheads="1"/>
          </p:cNvSpPr>
          <p:nvPr/>
        </p:nvSpPr>
        <p:spPr bwMode="auto">
          <a:xfrm>
            <a:off x="5581650" y="3109914"/>
            <a:ext cx="91440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endParaRPr lang="en-US" altLang="en-US" sz="2400"/>
          </a:p>
        </p:txBody>
      </p:sp>
      <p:pic>
        <p:nvPicPr>
          <p:cNvPr id="29720" name="Picture 24">
            <a:extLst>
              <a:ext uri="{FF2B5EF4-FFF2-40B4-BE49-F238E27FC236}">
                <a16:creationId xmlns:a16="http://schemas.microsoft.com/office/drawing/2014/main" id="{EF1F4266-AC93-52D6-91D1-3C8F2A7ED94D}"/>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800600" y="5029201"/>
            <a:ext cx="2362200"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4994" name="Rectangle 2">
            <a:extLst>
              <a:ext uri="{FF2B5EF4-FFF2-40B4-BE49-F238E27FC236}">
                <a16:creationId xmlns:a16="http://schemas.microsoft.com/office/drawing/2014/main" id="{86CDAF5D-BCC0-AABD-6398-BB021E9C02DE}"/>
              </a:ext>
            </a:extLst>
          </p:cNvPr>
          <p:cNvSpPr>
            <a:spLocks noGrp="1" noChangeArrowheads="1"/>
          </p:cNvSpPr>
          <p:nvPr>
            <p:ph type="title"/>
          </p:nvPr>
        </p:nvSpPr>
        <p:spPr>
          <a:xfrm>
            <a:off x="1524000" y="0"/>
            <a:ext cx="7772400" cy="1143000"/>
          </a:xfrm>
        </p:spPr>
        <p:txBody>
          <a:bodyPr/>
          <a:lstStyle/>
          <a:p>
            <a:pPr eaLnBrk="1" hangingPunct="1"/>
            <a:r>
              <a:rPr lang="en-US" altLang="en-US"/>
              <a:t>Only around </a:t>
            </a:r>
            <a:r>
              <a:rPr lang="en-US" altLang="en-US">
                <a:solidFill>
                  <a:srgbClr val="FF9900"/>
                </a:solidFill>
              </a:rPr>
              <a:t>10,000</a:t>
            </a:r>
            <a:r>
              <a:rPr lang="en-US" altLang="en-US"/>
              <a:t> proteins?</a:t>
            </a:r>
            <a:endParaRPr lang="en-GB" altLang="ko-KR">
              <a:ea typeface="Gulim" panose="020B0600000101010101" pitchFamily="34" charset="-127"/>
            </a:endParaRPr>
          </a:p>
        </p:txBody>
      </p:sp>
      <p:sp>
        <p:nvSpPr>
          <p:cNvPr id="84995" name="Rectangle 3">
            <a:extLst>
              <a:ext uri="{FF2B5EF4-FFF2-40B4-BE49-F238E27FC236}">
                <a16:creationId xmlns:a16="http://schemas.microsoft.com/office/drawing/2014/main" id="{9A2EE74F-9FBD-FAF8-39BA-732A4AC68B12}"/>
              </a:ext>
            </a:extLst>
          </p:cNvPr>
          <p:cNvSpPr>
            <a:spLocks noGrp="1" noChangeArrowheads="1"/>
          </p:cNvSpPr>
          <p:nvPr>
            <p:ph idx="1"/>
          </p:nvPr>
        </p:nvSpPr>
        <p:spPr>
          <a:xfrm>
            <a:off x="1752600" y="1600200"/>
            <a:ext cx="8915400" cy="4800600"/>
          </a:xfrm>
        </p:spPr>
        <p:txBody>
          <a:bodyPr/>
          <a:lstStyle/>
          <a:p>
            <a:pPr eaLnBrk="1" hangingPunct="1">
              <a:lnSpc>
                <a:spcPct val="90000"/>
              </a:lnSpc>
            </a:pPr>
            <a:endParaRPr lang="en-US" altLang="en-US"/>
          </a:p>
          <a:p>
            <a:pPr eaLnBrk="1" hangingPunct="1">
              <a:lnSpc>
                <a:spcPct val="90000"/>
              </a:lnSpc>
            </a:pPr>
            <a:r>
              <a:rPr lang="en-GB" altLang="ko-KR">
                <a:ea typeface="Gulim" panose="020B0600000101010101" pitchFamily="34" charset="-127"/>
              </a:rPr>
              <a:t>Perhaps not much more than </a:t>
            </a:r>
            <a:r>
              <a:rPr lang="en-GB" altLang="ko-KR" b="1">
                <a:solidFill>
                  <a:srgbClr val="FF0000"/>
                </a:solidFill>
                <a:ea typeface="Gulim" panose="020B0600000101010101" pitchFamily="34" charset="-127"/>
              </a:rPr>
              <a:t>10,000</a:t>
            </a:r>
            <a:r>
              <a:rPr lang="en-GB" altLang="ko-KR">
                <a:ea typeface="Gulim" panose="020B0600000101010101" pitchFamily="34" charset="-127"/>
              </a:rPr>
              <a:t> different types (representative) protein sequences in nature.</a:t>
            </a:r>
          </a:p>
          <a:p>
            <a:pPr eaLnBrk="1" hangingPunct="1">
              <a:lnSpc>
                <a:spcPct val="90000"/>
              </a:lnSpc>
              <a:buFontTx/>
              <a:buNone/>
            </a:pPr>
            <a:endParaRPr lang="en-GB" altLang="ko-KR" sz="2800">
              <a:ea typeface="Gulim" panose="020B0600000101010101" pitchFamily="34" charset="-127"/>
            </a:endParaRPr>
          </a:p>
          <a:p>
            <a:pPr eaLnBrk="1" hangingPunct="1">
              <a:lnSpc>
                <a:spcPct val="90000"/>
              </a:lnSpc>
              <a:buFontTx/>
              <a:buNone/>
            </a:pPr>
            <a:r>
              <a:rPr lang="en-GB" altLang="ko-KR" sz="2800">
                <a:ea typeface="Gulim" panose="020B0600000101010101" pitchFamily="34" charset="-127"/>
              </a:rPr>
              <a:t>*Then, where are the complexity and diversity of life come from?: </a:t>
            </a:r>
            <a:r>
              <a:rPr lang="en-GB" altLang="ko-KR" sz="2800" b="1">
                <a:ea typeface="Gulim" panose="020B0600000101010101" pitchFamily="34" charset="-127"/>
              </a:rPr>
              <a:t>Network of interaction</a:t>
            </a:r>
            <a:r>
              <a:rPr lang="en-US" altLang="en-US" sz="2800" b="1"/>
              <a:t>s</a:t>
            </a:r>
            <a:r>
              <a:rPr lang="en-GB" altLang="ko-KR" sz="2800" b="1">
                <a:ea typeface="Gulim" panose="020B0600000101010101" pitchFamily="34" charset="-127"/>
              </a:rPr>
              <a:t> among them.</a:t>
            </a:r>
            <a:endParaRPr lang="en-US" altLang="en-US" sz="2800" b="1"/>
          </a:p>
          <a:p>
            <a:pPr eaLnBrk="1" hangingPunct="1">
              <a:lnSpc>
                <a:spcPct val="90000"/>
              </a:lnSpc>
              <a:buFontTx/>
              <a:buNone/>
            </a:pPr>
            <a:endParaRPr lang="en-US" altLang="en-US" sz="2800" b="1"/>
          </a:p>
          <a:p>
            <a:pPr eaLnBrk="1" hangingPunct="1">
              <a:lnSpc>
                <a:spcPct val="90000"/>
              </a:lnSpc>
              <a:buFontTx/>
              <a:buNone/>
            </a:pPr>
            <a:r>
              <a:rPr lang="en-US" altLang="en-US" sz="2000" b="1"/>
              <a:t>                                      </a:t>
            </a:r>
            <a:r>
              <a:rPr lang="en-US" altLang="en-US" sz="1800" b="1">
                <a:solidFill>
                  <a:srgbClr val="CCFFCC"/>
                </a:solidFill>
              </a:rPr>
              <a:t>Then, where all the bio-funcitons come from? </a:t>
            </a:r>
            <a:r>
              <a:rPr lang="en-US" altLang="en-US" sz="1800" b="1">
                <a:solidFill>
                  <a:srgbClr val="CCFFCC"/>
                </a:solidFill>
                <a:sym typeface="Wingdings" panose="05000000000000000000" pitchFamily="2" charset="2"/>
              </a:rPr>
              <a:t> next slide</a:t>
            </a:r>
            <a:endParaRPr lang="en-GB" altLang="ko-KR" sz="1800" b="1">
              <a:solidFill>
                <a:srgbClr val="CCFFCC"/>
              </a:solidFill>
              <a:ea typeface="Gulim" panose="020B0600000101010101" pitchFamily="34" charset="-127"/>
            </a:endParaRPr>
          </a:p>
          <a:p>
            <a:pPr eaLnBrk="1" hangingPunct="1"/>
            <a:endParaRPr lang="ko-KR" altLang="en-GB" sz="2800">
              <a:ea typeface="Gulim" panose="020B0600000101010101" pitchFamily="34" charset="-127"/>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6018" name="Rectangle 2">
            <a:extLst>
              <a:ext uri="{FF2B5EF4-FFF2-40B4-BE49-F238E27FC236}">
                <a16:creationId xmlns:a16="http://schemas.microsoft.com/office/drawing/2014/main" id="{5E9DB865-6B83-4A04-187C-F53BE5DCC19F}"/>
              </a:ext>
            </a:extLst>
          </p:cNvPr>
          <p:cNvSpPr>
            <a:spLocks noGrp="1" noChangeArrowheads="1"/>
          </p:cNvSpPr>
          <p:nvPr>
            <p:ph type="title"/>
          </p:nvPr>
        </p:nvSpPr>
        <p:spPr>
          <a:xfrm>
            <a:off x="623392" y="0"/>
            <a:ext cx="10873208" cy="1143000"/>
          </a:xfrm>
        </p:spPr>
        <p:txBody>
          <a:bodyPr/>
          <a:lstStyle/>
          <a:p>
            <a:pPr eaLnBrk="1" hangingPunct="1"/>
            <a:r>
              <a:rPr lang="en-US" altLang="en-US" sz="3200" dirty="0"/>
              <a:t>Functional diversity </a:t>
            </a:r>
            <a:r>
              <a:rPr lang="en-US" altLang="en-US" sz="3200" dirty="0">
                <a:sym typeface="Wingdings" panose="05000000000000000000" pitchFamily="2" charset="2"/>
              </a:rPr>
              <a:t> </a:t>
            </a:r>
            <a:r>
              <a:rPr lang="en-US" altLang="en-US" sz="3200" dirty="0"/>
              <a:t>organizational and regulatory differences</a:t>
            </a:r>
            <a:endParaRPr lang="en-GB" altLang="ko-KR" sz="3200" dirty="0">
              <a:ea typeface="Gulim" panose="020B0600000101010101" pitchFamily="34" charset="-127"/>
            </a:endParaRPr>
          </a:p>
        </p:txBody>
      </p:sp>
      <p:sp>
        <p:nvSpPr>
          <p:cNvPr id="86019" name="Rectangle 3">
            <a:extLst>
              <a:ext uri="{FF2B5EF4-FFF2-40B4-BE49-F238E27FC236}">
                <a16:creationId xmlns:a16="http://schemas.microsoft.com/office/drawing/2014/main" id="{3C3A5EEF-D4E9-6960-72C5-A1B5AEECA9A1}"/>
              </a:ext>
            </a:extLst>
          </p:cNvPr>
          <p:cNvSpPr>
            <a:spLocks noGrp="1" noChangeArrowheads="1"/>
          </p:cNvSpPr>
          <p:nvPr>
            <p:ph idx="1"/>
          </p:nvPr>
        </p:nvSpPr>
        <p:spPr>
          <a:xfrm>
            <a:off x="1828800" y="1600200"/>
            <a:ext cx="8534400" cy="4572000"/>
          </a:xfrm>
        </p:spPr>
        <p:txBody>
          <a:bodyPr/>
          <a:lstStyle/>
          <a:p>
            <a:pPr eaLnBrk="1" hangingPunct="1"/>
            <a:r>
              <a:rPr lang="en-US" altLang="en-US" sz="2400" dirty="0"/>
              <a:t>Chimps and Humans are the same in terms of genetic components. Yet different species.</a:t>
            </a:r>
          </a:p>
          <a:p>
            <a:pPr eaLnBrk="1" hangingPunct="1"/>
            <a:r>
              <a:rPr lang="en-US" altLang="en-US" sz="2400" dirty="0"/>
              <a:t>The English and Koreans: same genome but different </a:t>
            </a:r>
            <a:r>
              <a:rPr lang="en-US" altLang="en-US" sz="2400" dirty="0">
                <a:sym typeface="Wingdings" panose="05000000000000000000" pitchFamily="2" charset="2"/>
              </a:rPr>
              <a:t> different sub-species.</a:t>
            </a:r>
          </a:p>
          <a:p>
            <a:pPr eaLnBrk="1" hangingPunct="1">
              <a:buFontTx/>
              <a:buNone/>
            </a:pPr>
            <a:endParaRPr lang="en-US" altLang="en-US" sz="2400" dirty="0">
              <a:sym typeface="Wingdings" panose="05000000000000000000" pitchFamily="2" charset="2"/>
            </a:endParaRPr>
          </a:p>
          <a:p>
            <a:pPr lvl="1" eaLnBrk="1" hangingPunct="1"/>
            <a:r>
              <a:rPr lang="en-US" altLang="en-US" sz="2000" dirty="0">
                <a:solidFill>
                  <a:schemeClr val="hlink"/>
                </a:solidFill>
                <a:sym typeface="Wingdings" panose="05000000000000000000" pitchFamily="2" charset="2"/>
              </a:rPr>
              <a:t>Organization and regulation</a:t>
            </a:r>
            <a:r>
              <a:rPr lang="en-US" altLang="en-US" sz="2000" dirty="0">
                <a:sym typeface="Wingdings" panose="05000000000000000000" pitchFamily="2" charset="2"/>
              </a:rPr>
              <a:t> of information are different. Also developmental diversity.</a:t>
            </a:r>
          </a:p>
          <a:p>
            <a:pPr lvl="1" eaLnBrk="1" hangingPunct="1"/>
            <a:r>
              <a:rPr lang="en-US" altLang="en-US" sz="2000" dirty="0">
                <a:sym typeface="Wingdings" panose="05000000000000000000" pitchFamily="2" charset="2"/>
              </a:rPr>
              <a:t>Somehow cells ‘self-organize’ data very efficiently and effectively.</a:t>
            </a:r>
          </a:p>
          <a:p>
            <a:pPr eaLnBrk="1" hangingPunct="1"/>
            <a:endParaRPr lang="en-US" altLang="en-US" sz="2400" dirty="0">
              <a:sym typeface="Wingdings" panose="05000000000000000000" pitchFamily="2" charset="2"/>
            </a:endParaRPr>
          </a:p>
          <a:p>
            <a:pPr eaLnBrk="1" hangingPunct="1"/>
            <a:endParaRPr lang="en-US" altLang="en-US" dirty="0"/>
          </a:p>
          <a:p>
            <a:pPr eaLnBrk="1" hangingPunct="1"/>
            <a:endParaRPr lang="ko-KR" altLang="en-GB" dirty="0">
              <a:ea typeface="Gulim" panose="020B0600000101010101" pitchFamily="34" charset="-127"/>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C5FDF4B8-F746-3A5F-90C1-F5577955767B}"/>
              </a:ext>
            </a:extLst>
          </p:cNvPr>
          <p:cNvSpPr>
            <a:spLocks noGrp="1" noChangeArrowheads="1"/>
          </p:cNvSpPr>
          <p:nvPr>
            <p:ph type="title"/>
          </p:nvPr>
        </p:nvSpPr>
        <p:spPr>
          <a:xfrm>
            <a:off x="1524001" y="0"/>
            <a:ext cx="8893175" cy="1143000"/>
          </a:xfrm>
        </p:spPr>
        <p:txBody>
          <a:bodyPr/>
          <a:lstStyle/>
          <a:p>
            <a:pPr eaLnBrk="1" hangingPunct="1"/>
            <a:r>
              <a:rPr lang="en-GB" altLang="ko-KR" sz="3600" b="1">
                <a:ea typeface="Gulim" panose="020B0600000101010101" pitchFamily="34" charset="-127"/>
              </a:rPr>
              <a:t>Organising Structures and Sequences</a:t>
            </a:r>
            <a:r>
              <a:rPr lang="en-US" altLang="en-US" sz="3600" b="1"/>
              <a:t> </a:t>
            </a:r>
            <a:r>
              <a:rPr lang="en-US" altLang="en-US" sz="1600" b="1"/>
              <a:t>bioinformatically</a:t>
            </a:r>
            <a:endParaRPr lang="en-GB" altLang="ko-KR" sz="1600" b="1">
              <a:ea typeface="Gulim" panose="020B0600000101010101" pitchFamily="34" charset="-127"/>
            </a:endParaRPr>
          </a:p>
        </p:txBody>
      </p:sp>
      <p:sp>
        <p:nvSpPr>
          <p:cNvPr id="87043" name="Rectangle 3">
            <a:extLst>
              <a:ext uri="{FF2B5EF4-FFF2-40B4-BE49-F238E27FC236}">
                <a16:creationId xmlns:a16="http://schemas.microsoft.com/office/drawing/2014/main" id="{7E195255-64B5-1BEE-A666-093F62E50949}"/>
              </a:ext>
            </a:extLst>
          </p:cNvPr>
          <p:cNvSpPr>
            <a:spLocks noGrp="1" noChangeArrowheads="1"/>
          </p:cNvSpPr>
          <p:nvPr>
            <p:ph idx="1"/>
          </p:nvPr>
        </p:nvSpPr>
        <p:spPr>
          <a:xfrm>
            <a:off x="1524001" y="1341438"/>
            <a:ext cx="8893175" cy="5211762"/>
          </a:xfrm>
        </p:spPr>
        <p:txBody>
          <a:bodyPr/>
          <a:lstStyle/>
          <a:p>
            <a:pPr eaLnBrk="1" hangingPunct="1"/>
            <a:r>
              <a:rPr lang="en-GB" altLang="ko-KR">
                <a:ea typeface="Gulim" panose="020B0600000101010101" pitchFamily="34" charset="-127"/>
              </a:rPr>
              <a:t>A technical challenge we have is </a:t>
            </a:r>
            <a:r>
              <a:rPr lang="en-US" altLang="en-US"/>
              <a:t>how</a:t>
            </a:r>
            <a:r>
              <a:rPr lang="en-GB" altLang="ko-KR">
                <a:ea typeface="Gulim" panose="020B0600000101010101" pitchFamily="34" charset="-127"/>
              </a:rPr>
              <a:t> to organize the structures and sequences of proteins</a:t>
            </a:r>
          </a:p>
          <a:p>
            <a:pPr eaLnBrk="1" hangingPunct="1"/>
            <a:r>
              <a:rPr lang="en-GB" altLang="ko-KR">
                <a:ea typeface="Gulim" panose="020B0600000101010101" pitchFamily="34" charset="-127"/>
              </a:rPr>
              <a:t>There are many different ways to organize protein sequences and structures.</a:t>
            </a:r>
          </a:p>
          <a:p>
            <a:pPr eaLnBrk="1" hangingPunct="1"/>
            <a:r>
              <a:rPr lang="en-GB" altLang="ko-KR">
                <a:ea typeface="Gulim" panose="020B0600000101010101" pitchFamily="34" charset="-127"/>
              </a:rPr>
              <a:t>PDB </a:t>
            </a:r>
            <a:r>
              <a:rPr lang="en-GB" altLang="ko-KR">
                <a:ea typeface="Gulim" panose="020B0600000101010101" pitchFamily="34" charset="-127"/>
                <a:sym typeface="Wingdings" panose="05000000000000000000" pitchFamily="2" charset="2"/>
              </a:rPr>
              <a:t> 1976, SCOP, CATH, FSSP,,,</a:t>
            </a:r>
          </a:p>
          <a:p>
            <a:pPr eaLnBrk="1" hangingPunct="1"/>
            <a:r>
              <a:rPr lang="en-GB" altLang="ko-KR">
                <a:ea typeface="Gulim" panose="020B0600000101010101" pitchFamily="34" charset="-127"/>
                <a:sym typeface="Wingdings" panose="05000000000000000000" pitchFamily="2" charset="2"/>
              </a:rPr>
              <a:t>Swissprot, PIR, Genbank, EST, SNP, Tremble, Enssembl,… (over 500 major biological DBs)</a:t>
            </a:r>
            <a:endParaRPr lang="en-US" altLang="en-US">
              <a:sym typeface="Wingdings" panose="05000000000000000000" pitchFamily="2" charset="2"/>
            </a:endParaRPr>
          </a:p>
          <a:p>
            <a:pPr eaLnBrk="1" hangingPunct="1">
              <a:buFontTx/>
              <a:buNone/>
            </a:pPr>
            <a:endParaRPr lang="en-US" altLang="en-US">
              <a:sym typeface="Wingdings" panose="05000000000000000000" pitchFamily="2" charset="2"/>
            </a:endParaRPr>
          </a:p>
          <a:p>
            <a:pPr eaLnBrk="1" hangingPunct="1">
              <a:buFontTx/>
              <a:buNone/>
            </a:pPr>
            <a:r>
              <a:rPr lang="en-US" altLang="en-US">
                <a:sym typeface="Wingdings" panose="05000000000000000000" pitchFamily="2" charset="2"/>
              </a:rPr>
              <a:t>	                                  </a:t>
            </a:r>
            <a:r>
              <a:rPr lang="en-US" altLang="en-US" sz="1800">
                <a:solidFill>
                  <a:srgbClr val="CCFFCC"/>
                </a:solidFill>
                <a:sym typeface="Wingdings" panose="05000000000000000000" pitchFamily="2" charset="2"/>
              </a:rPr>
              <a:t>Now we have very large scale data  next</a:t>
            </a:r>
            <a:endParaRPr lang="en-GB" altLang="ko-KR" sz="1800">
              <a:solidFill>
                <a:srgbClr val="CCFFCC"/>
              </a:solidFill>
              <a:ea typeface="Gulim" panose="020B0600000101010101" pitchFamily="34" charset="-127"/>
              <a:sym typeface="Wingdings" panose="05000000000000000000" pitchFamily="2" charset="2"/>
            </a:endParaRPr>
          </a:p>
          <a:p>
            <a:pPr eaLnBrk="1" hangingPunct="1">
              <a:buFontTx/>
              <a:buNone/>
            </a:pPr>
            <a:endParaRPr lang="ko-KR" altLang="en-GB" sz="1800">
              <a:solidFill>
                <a:srgbClr val="CCFFCC"/>
              </a:solidFill>
              <a:ea typeface="Gulim" panose="020B0600000101010101" pitchFamily="34" charset="-127"/>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8066" name="Rectangle 2">
            <a:extLst>
              <a:ext uri="{FF2B5EF4-FFF2-40B4-BE49-F238E27FC236}">
                <a16:creationId xmlns:a16="http://schemas.microsoft.com/office/drawing/2014/main" id="{28E226B1-8C06-535F-70B7-502EFE8814C3}"/>
              </a:ext>
            </a:extLst>
          </p:cNvPr>
          <p:cNvSpPr>
            <a:spLocks noGrp="1" noChangeArrowheads="1"/>
          </p:cNvSpPr>
          <p:nvPr>
            <p:ph type="title"/>
          </p:nvPr>
        </p:nvSpPr>
        <p:spPr/>
        <p:txBody>
          <a:bodyPr/>
          <a:lstStyle/>
          <a:p>
            <a:pPr eaLnBrk="1" hangingPunct="1"/>
            <a:r>
              <a:rPr lang="en-GB" altLang="ko-KR">
                <a:solidFill>
                  <a:srgbClr val="FF0000"/>
                </a:solidFill>
                <a:ea typeface="Gulim" panose="020B0600000101010101" pitchFamily="34" charset="-127"/>
              </a:rPr>
              <a:t>Mass production of data</a:t>
            </a:r>
            <a:br>
              <a:rPr lang="en-GB" altLang="ko-KR">
                <a:ea typeface="Gulim" panose="020B0600000101010101" pitchFamily="34" charset="-127"/>
              </a:rPr>
            </a:br>
            <a:r>
              <a:rPr lang="en-GB" altLang="ko-KR" sz="3600">
                <a:ea typeface="Gulim" panose="020B0600000101010101" pitchFamily="34" charset="-127"/>
              </a:rPr>
              <a:t>(High throughput technology)</a:t>
            </a:r>
          </a:p>
        </p:txBody>
      </p:sp>
      <p:sp>
        <p:nvSpPr>
          <p:cNvPr id="88067" name="Rectangle 3">
            <a:extLst>
              <a:ext uri="{FF2B5EF4-FFF2-40B4-BE49-F238E27FC236}">
                <a16:creationId xmlns:a16="http://schemas.microsoft.com/office/drawing/2014/main" id="{8DF2146E-A246-4AA3-75A6-DCF3709D796F}"/>
              </a:ext>
            </a:extLst>
          </p:cNvPr>
          <p:cNvSpPr>
            <a:spLocks noGrp="1" noChangeArrowheads="1"/>
          </p:cNvSpPr>
          <p:nvPr>
            <p:ph idx="1"/>
          </p:nvPr>
        </p:nvSpPr>
        <p:spPr>
          <a:xfrm>
            <a:off x="2135188" y="2060575"/>
            <a:ext cx="7772400" cy="4114800"/>
          </a:xfrm>
        </p:spPr>
        <p:txBody>
          <a:bodyPr/>
          <a:lstStyle/>
          <a:p>
            <a:pPr eaLnBrk="1" hangingPunct="1"/>
            <a:r>
              <a:rPr lang="en-GB" altLang="ko-KR">
                <a:ea typeface="Gulim" panose="020B0600000101010101" pitchFamily="34" charset="-127"/>
              </a:rPr>
              <a:t>DNA/RNA Microarray</a:t>
            </a:r>
          </a:p>
          <a:p>
            <a:pPr eaLnBrk="1" hangingPunct="1"/>
            <a:r>
              <a:rPr lang="en-GB" altLang="ko-KR">
                <a:ea typeface="Gulim" panose="020B0600000101010101" pitchFamily="34" charset="-127"/>
              </a:rPr>
              <a:t>Structural genomics (structure factories)</a:t>
            </a:r>
          </a:p>
          <a:p>
            <a:pPr eaLnBrk="1" hangingPunct="1"/>
            <a:r>
              <a:rPr lang="en-GB" altLang="ko-KR">
                <a:ea typeface="Gulim" panose="020B0600000101010101" pitchFamily="34" charset="-127"/>
              </a:rPr>
              <a:t>Proteomics (Mass spectrometry)</a:t>
            </a:r>
          </a:p>
          <a:p>
            <a:pPr eaLnBrk="1" hangingPunct="1"/>
            <a:r>
              <a:rPr lang="en-GB" altLang="ko-KR">
                <a:ea typeface="Gulim" panose="020B0600000101010101" pitchFamily="34" charset="-127"/>
              </a:rPr>
              <a:t>Interactomics (Y2H, protein chips based)</a:t>
            </a:r>
          </a:p>
          <a:p>
            <a:pPr eaLnBrk="1" hangingPunct="1"/>
            <a:r>
              <a:rPr lang="en-GB" altLang="ko-KR">
                <a:ea typeface="Gulim" panose="020B0600000101010101" pitchFamily="34" charset="-127"/>
              </a:rPr>
              <a:t>Sequencing (5 minutes for sequencing whole human genome)</a:t>
            </a:r>
          </a:p>
          <a:p>
            <a:pPr eaLnBrk="1" hangingPunct="1">
              <a:buFontTx/>
              <a:buNone/>
            </a:pPr>
            <a:endParaRPr lang="ko-KR" altLang="en-GB">
              <a:ea typeface="Gulim" panose="020B0600000101010101" pitchFamily="34" charset="-127"/>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9090" name="Rectangle 2">
            <a:extLst>
              <a:ext uri="{FF2B5EF4-FFF2-40B4-BE49-F238E27FC236}">
                <a16:creationId xmlns:a16="http://schemas.microsoft.com/office/drawing/2014/main" id="{F9B57A3F-F038-9F96-5CD5-67C9CC253AC8}"/>
              </a:ext>
            </a:extLst>
          </p:cNvPr>
          <p:cNvSpPr>
            <a:spLocks noGrp="1" noChangeArrowheads="1"/>
          </p:cNvSpPr>
          <p:nvPr>
            <p:ph type="title"/>
          </p:nvPr>
        </p:nvSpPr>
        <p:spPr>
          <a:xfrm>
            <a:off x="1524000" y="0"/>
            <a:ext cx="9144000" cy="1493838"/>
          </a:xfrm>
        </p:spPr>
        <p:txBody>
          <a:bodyPr/>
          <a:lstStyle/>
          <a:p>
            <a:pPr eaLnBrk="1" hangingPunct="1"/>
            <a:r>
              <a:rPr lang="en-GB" altLang="ko-KR" sz="4000" b="1">
                <a:ea typeface="Gulim" panose="020B0600000101010101" pitchFamily="34" charset="-127"/>
              </a:rPr>
              <a:t>Present Bioinformatic The challenges: </a:t>
            </a:r>
            <a:endParaRPr lang="en-GB" altLang="ko-KR" sz="2800" b="1">
              <a:ea typeface="Gulim" panose="020B0600000101010101" pitchFamily="34" charset="-127"/>
            </a:endParaRPr>
          </a:p>
        </p:txBody>
      </p:sp>
      <p:sp>
        <p:nvSpPr>
          <p:cNvPr id="89091" name="Rectangle 3">
            <a:extLst>
              <a:ext uri="{FF2B5EF4-FFF2-40B4-BE49-F238E27FC236}">
                <a16:creationId xmlns:a16="http://schemas.microsoft.com/office/drawing/2014/main" id="{F05235F4-F598-E68A-7FE7-932D2A83F295}"/>
              </a:ext>
            </a:extLst>
          </p:cNvPr>
          <p:cNvSpPr>
            <a:spLocks noGrp="1" noChangeArrowheads="1"/>
          </p:cNvSpPr>
          <p:nvPr>
            <p:ph idx="1"/>
          </p:nvPr>
        </p:nvSpPr>
        <p:spPr>
          <a:xfrm>
            <a:off x="1524000" y="1700214"/>
            <a:ext cx="9144000" cy="4897437"/>
          </a:xfrm>
        </p:spPr>
        <p:txBody>
          <a:bodyPr/>
          <a:lstStyle/>
          <a:p>
            <a:pPr eaLnBrk="1" hangingPunct="1"/>
            <a:r>
              <a:rPr lang="en-GB" altLang="ko-KR">
                <a:ea typeface="Gulim" panose="020B0600000101010101" pitchFamily="34" charset="-127"/>
              </a:rPr>
              <a:t>Interaction between genes</a:t>
            </a:r>
          </a:p>
          <a:p>
            <a:pPr eaLnBrk="1" hangingPunct="1"/>
            <a:r>
              <a:rPr lang="en-GB" altLang="ko-KR">
                <a:ea typeface="Gulim" panose="020B0600000101010101" pitchFamily="34" charset="-127"/>
              </a:rPr>
              <a:t>Interaction between proteins</a:t>
            </a:r>
          </a:p>
          <a:p>
            <a:pPr eaLnBrk="1" hangingPunct="1"/>
            <a:r>
              <a:rPr lang="en-GB" altLang="ko-KR">
                <a:ea typeface="Gulim" panose="020B0600000101010101" pitchFamily="34" charset="-127"/>
              </a:rPr>
              <a:t>Interaction between genes, proteins and ligands</a:t>
            </a:r>
          </a:p>
          <a:p>
            <a:pPr eaLnBrk="1" hangingPunct="1"/>
            <a:r>
              <a:rPr lang="en-GB" altLang="ko-KR">
                <a:ea typeface="Gulim" panose="020B0600000101010101" pitchFamily="34" charset="-127"/>
              </a:rPr>
              <a:t>Networks of genes, proteins and ligands</a:t>
            </a:r>
          </a:p>
          <a:p>
            <a:pPr eaLnBrk="1" hangingPunct="1"/>
            <a:r>
              <a:rPr lang="en-GB" altLang="ko-KR">
                <a:ea typeface="Gulim" panose="020B0600000101010101" pitchFamily="34" charset="-127"/>
              </a:rPr>
              <a:t>Networks of Networks of Networks of Networks…</a:t>
            </a:r>
          </a:p>
          <a:p>
            <a:pPr eaLnBrk="1" hangingPunct="1"/>
            <a:r>
              <a:rPr lang="en-GB" altLang="ko-KR">
                <a:ea typeface="Gulim" panose="020B0600000101010101" pitchFamily="34" charset="-127"/>
              </a:rPr>
              <a:t>Wholistic understanding of the networks.</a:t>
            </a:r>
          </a:p>
          <a:p>
            <a:pPr eaLnBrk="1" hangingPunct="1"/>
            <a:r>
              <a:rPr lang="en-GB" altLang="ko-KR">
                <a:ea typeface="Gulim" panose="020B0600000101010101" pitchFamily="34" charset="-127"/>
              </a:rPr>
              <a:t>Engineering genes, proteins, ligands and the whole genome.</a:t>
            </a:r>
          </a:p>
          <a:p>
            <a:pPr eaLnBrk="1" hangingPunct="1">
              <a:buFontTx/>
              <a:buNone/>
            </a:pPr>
            <a:endParaRPr lang="ko-KR" altLang="en-GB">
              <a:ea typeface="Gulim" panose="020B0600000101010101" pitchFamily="34" charset="-127"/>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0114" name="Rectangle 2">
            <a:extLst>
              <a:ext uri="{FF2B5EF4-FFF2-40B4-BE49-F238E27FC236}">
                <a16:creationId xmlns:a16="http://schemas.microsoft.com/office/drawing/2014/main" id="{026A1B00-036C-A4E3-A1FB-A90153484824}"/>
              </a:ext>
            </a:extLst>
          </p:cNvPr>
          <p:cNvSpPr>
            <a:spLocks noGrp="1" noChangeArrowheads="1"/>
          </p:cNvSpPr>
          <p:nvPr>
            <p:ph type="ctrTitle"/>
          </p:nvPr>
        </p:nvSpPr>
        <p:spPr>
          <a:xfrm>
            <a:off x="1676400" y="838200"/>
            <a:ext cx="8610600" cy="1600200"/>
          </a:xfrm>
        </p:spPr>
        <p:txBody>
          <a:bodyPr>
            <a:normAutofit fontScale="90000"/>
          </a:bodyPr>
          <a:lstStyle/>
          <a:p>
            <a:pPr eaLnBrk="1" hangingPunct="1"/>
            <a:r>
              <a:rPr lang="en-US" altLang="en-US"/>
              <a:t>Basics:  </a:t>
            </a:r>
            <a:r>
              <a:rPr lang="en-GB" altLang="ko-KR">
                <a:solidFill>
                  <a:schemeClr val="hlink"/>
                </a:solidFill>
                <a:ea typeface="Gulim" panose="020B0600000101010101" pitchFamily="34" charset="-127"/>
              </a:rPr>
              <a:t>Representations</a:t>
            </a:r>
            <a:r>
              <a:rPr lang="en-GB" altLang="ko-KR">
                <a:ea typeface="Gulim" panose="020B0600000101010101" pitchFamily="34" charset="-127"/>
              </a:rPr>
              <a:t> of protein sequences and their applications</a:t>
            </a:r>
          </a:p>
        </p:txBody>
      </p:sp>
      <p:sp>
        <p:nvSpPr>
          <p:cNvPr id="90115" name="Rectangle 3">
            <a:extLst>
              <a:ext uri="{FF2B5EF4-FFF2-40B4-BE49-F238E27FC236}">
                <a16:creationId xmlns:a16="http://schemas.microsoft.com/office/drawing/2014/main" id="{36DC3DF9-D892-EED1-24A4-0148D21E5E1A}"/>
              </a:ext>
            </a:extLst>
          </p:cNvPr>
          <p:cNvSpPr>
            <a:spLocks noGrp="1" noChangeArrowheads="1"/>
          </p:cNvSpPr>
          <p:nvPr>
            <p:ph type="subTitle" idx="1"/>
          </p:nvPr>
        </p:nvSpPr>
        <p:spPr>
          <a:xfrm>
            <a:off x="2895600" y="5410200"/>
            <a:ext cx="6400800" cy="990600"/>
          </a:xfrm>
        </p:spPr>
        <p:txBody>
          <a:bodyPr/>
          <a:lstStyle/>
          <a:p>
            <a:pPr eaLnBrk="1" hangingPunct="1"/>
            <a:endParaRPr lang="ko-KR" altLang="en-US">
              <a:ea typeface="Gulim" panose="020B0600000101010101" pitchFamily="34" charset="-127"/>
            </a:endParaRPr>
          </a:p>
        </p:txBody>
      </p:sp>
      <p:sp>
        <p:nvSpPr>
          <p:cNvPr id="90116" name="Text Box 4">
            <a:extLst>
              <a:ext uri="{FF2B5EF4-FFF2-40B4-BE49-F238E27FC236}">
                <a16:creationId xmlns:a16="http://schemas.microsoft.com/office/drawing/2014/main" id="{CE5A7A85-EEAA-1CDA-366E-7BD4DF0745B2}"/>
              </a:ext>
            </a:extLst>
          </p:cNvPr>
          <p:cNvSpPr txBox="1">
            <a:spLocks noChangeArrowheads="1"/>
          </p:cNvSpPr>
          <p:nvPr/>
        </p:nvSpPr>
        <p:spPr bwMode="auto">
          <a:xfrm>
            <a:off x="5029200" y="4724400"/>
            <a:ext cx="25908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lgn="ctr" eaLnBrk="1" hangingPunct="1">
              <a:spcBef>
                <a:spcPct val="0"/>
              </a:spcBef>
              <a:buClrTx/>
              <a:buSzTx/>
              <a:buFontTx/>
              <a:buNone/>
            </a:pPr>
            <a:r>
              <a:rPr lang="en-US" altLang="en-US" sz="1200"/>
              <a:t>Jong  Bhak</a:t>
            </a:r>
            <a:endParaRPr lang="en-GB" altLang="ko-KR" sz="1200">
              <a:ea typeface="Gulim" panose="020B0600000101010101" pitchFamily="34" charset="-127"/>
            </a:endParaRPr>
          </a:p>
        </p:txBody>
      </p:sp>
      <p:sp>
        <p:nvSpPr>
          <p:cNvPr id="90117" name="Text Box 5">
            <a:extLst>
              <a:ext uri="{FF2B5EF4-FFF2-40B4-BE49-F238E27FC236}">
                <a16:creationId xmlns:a16="http://schemas.microsoft.com/office/drawing/2014/main" id="{C8A0E0D3-E29F-4082-10C8-ACD545157190}"/>
              </a:ext>
            </a:extLst>
          </p:cNvPr>
          <p:cNvSpPr txBox="1">
            <a:spLocks noChangeArrowheads="1"/>
          </p:cNvSpPr>
          <p:nvPr/>
        </p:nvSpPr>
        <p:spPr bwMode="auto">
          <a:xfrm>
            <a:off x="10058400" y="228600"/>
            <a:ext cx="184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endParaRPr lang="en-US" altLang="en-US" sz="2400"/>
          </a:p>
        </p:txBody>
      </p:sp>
      <p:sp>
        <p:nvSpPr>
          <p:cNvPr id="90118" name="Text Box 6">
            <a:extLst>
              <a:ext uri="{FF2B5EF4-FFF2-40B4-BE49-F238E27FC236}">
                <a16:creationId xmlns:a16="http://schemas.microsoft.com/office/drawing/2014/main" id="{F177A18F-58A9-DFD9-A00A-53E412DCBBFF}"/>
              </a:ext>
            </a:extLst>
          </p:cNvPr>
          <p:cNvSpPr txBox="1">
            <a:spLocks noChangeArrowheads="1"/>
          </p:cNvSpPr>
          <p:nvPr/>
        </p:nvSpPr>
        <p:spPr bwMode="auto">
          <a:xfrm>
            <a:off x="10118725" y="117475"/>
            <a:ext cx="488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fld id="{C6F70D81-5DFD-4F4F-B0E1-D37EBC452112}" type="slidenum">
              <a:rPr lang="ko-KR" altLang="en-GB" sz="2400">
                <a:ea typeface="Gulim" panose="020B0600000101010101" pitchFamily="34" charset="-127"/>
              </a:rPr>
              <a:pPr eaLnBrk="1" hangingPunct="1">
                <a:spcBef>
                  <a:spcPct val="0"/>
                </a:spcBef>
                <a:buClrTx/>
                <a:buSzTx/>
                <a:buFontTx/>
                <a:buNone/>
              </a:pPr>
              <a:t>109</a:t>
            </a:fld>
            <a:endParaRPr lang="en-GB" altLang="ko-KR" sz="2400">
              <a:ea typeface="Gulim" panose="020B0600000101010101" pitchFamily="34" charset="-127"/>
            </a:endParaRPr>
          </a:p>
        </p:txBody>
      </p:sp>
      <p:sp>
        <p:nvSpPr>
          <p:cNvPr id="90119" name="Text Box 7">
            <a:extLst>
              <a:ext uri="{FF2B5EF4-FFF2-40B4-BE49-F238E27FC236}">
                <a16:creationId xmlns:a16="http://schemas.microsoft.com/office/drawing/2014/main" id="{897DD3A9-D9E6-B86D-DBF4-465931214A08}"/>
              </a:ext>
            </a:extLst>
          </p:cNvPr>
          <p:cNvSpPr txBox="1">
            <a:spLocks noChangeArrowheads="1"/>
          </p:cNvSpPr>
          <p:nvPr/>
        </p:nvSpPr>
        <p:spPr bwMode="auto">
          <a:xfrm>
            <a:off x="9220201" y="6210301"/>
            <a:ext cx="7842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r>
              <a:rPr lang="en-GB" altLang="ko-KR" sz="1000">
                <a:ea typeface="Gulim" panose="020B0600000101010101" pitchFamily="34" charset="-127"/>
              </a:rPr>
              <a:t>Next</a:t>
            </a:r>
            <a:r>
              <a:rPr lang="en-GB" altLang="ko-KR" sz="1800">
                <a:ea typeface="Gulim" panose="020B0600000101010101" pitchFamily="34" charset="-127"/>
              </a:rPr>
              <a:t>:</a:t>
            </a:r>
          </a:p>
        </p:txBody>
      </p:sp>
      <p:sp>
        <p:nvSpPr>
          <p:cNvPr id="90120" name="Text Box 8">
            <a:extLst>
              <a:ext uri="{FF2B5EF4-FFF2-40B4-BE49-F238E27FC236}">
                <a16:creationId xmlns:a16="http://schemas.microsoft.com/office/drawing/2014/main" id="{A1E362DD-DEDE-DAC4-AA03-8C5A7B5D5955}"/>
              </a:ext>
            </a:extLst>
          </p:cNvPr>
          <p:cNvSpPr txBox="1">
            <a:spLocks noChangeArrowheads="1"/>
          </p:cNvSpPr>
          <p:nvPr/>
        </p:nvSpPr>
        <p:spPr bwMode="auto">
          <a:xfrm>
            <a:off x="1524000" y="6613526"/>
            <a:ext cx="762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r>
              <a:rPr lang="en-GB" altLang="ko-KR" sz="1000">
                <a:ea typeface="Gulim" panose="020B0600000101010101" pitchFamily="34" charset="-127"/>
              </a:rPr>
              <a:t>02/06/2001</a:t>
            </a:r>
          </a:p>
        </p:txBody>
      </p:sp>
      <p:pic>
        <p:nvPicPr>
          <p:cNvPr id="90121" name="Picture 9" descr="jong_sig_BW_sm">
            <a:extLst>
              <a:ext uri="{FF2B5EF4-FFF2-40B4-BE49-F238E27FC236}">
                <a16:creationId xmlns:a16="http://schemas.microsoft.com/office/drawing/2014/main" id="{9F7E6C05-3FC0-0B8D-EBF0-2B5D05F658D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5638801"/>
            <a:ext cx="1066800" cy="98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412568-A1B4-5350-0096-66A0A37B8DD6}"/>
              </a:ext>
            </a:extLst>
          </p:cNvPr>
          <p:cNvSpPr>
            <a:spLocks noGrp="1"/>
          </p:cNvSpPr>
          <p:nvPr>
            <p:ph type="title"/>
          </p:nvPr>
        </p:nvSpPr>
        <p:spPr/>
        <p:txBody>
          <a:bodyPr>
            <a:normAutofit/>
          </a:bodyPr>
          <a:lstStyle/>
          <a:p>
            <a:r>
              <a:rPr lang="ko-KR" altLang="en-US" sz="6000" b="1" dirty="0"/>
              <a:t>逆노화 </a:t>
            </a:r>
            <a:r>
              <a:rPr lang="en-US" altLang="ko-KR" sz="6000" b="1" dirty="0"/>
              <a:t>(</a:t>
            </a:r>
            <a:r>
              <a:rPr lang="ko-KR" altLang="en-US" sz="6000" b="1" dirty="0" err="1"/>
              <a:t>역노화</a:t>
            </a:r>
            <a:r>
              <a:rPr lang="en-US" altLang="ko-KR" sz="6000" b="1" dirty="0"/>
              <a:t>)</a:t>
            </a:r>
            <a:endParaRPr lang="en-US" sz="6000" b="1" dirty="0"/>
          </a:p>
        </p:txBody>
      </p:sp>
      <p:sp>
        <p:nvSpPr>
          <p:cNvPr id="3" name="Content Placeholder 2">
            <a:extLst>
              <a:ext uri="{FF2B5EF4-FFF2-40B4-BE49-F238E27FC236}">
                <a16:creationId xmlns:a16="http://schemas.microsoft.com/office/drawing/2014/main" id="{93D45D6A-2EDC-8397-8A5A-E945764E5F78}"/>
              </a:ext>
            </a:extLst>
          </p:cNvPr>
          <p:cNvSpPr>
            <a:spLocks noGrp="1"/>
          </p:cNvSpPr>
          <p:nvPr>
            <p:ph idx="1"/>
          </p:nvPr>
        </p:nvSpPr>
        <p:spPr/>
        <p:txBody>
          <a:bodyPr>
            <a:normAutofit/>
          </a:bodyPr>
          <a:lstStyle/>
          <a:p>
            <a:r>
              <a:rPr lang="ko-KR" altLang="en-US" sz="4000" dirty="0">
                <a:latin typeface="Arial Narrow" panose="020B0606020202030204" pitchFamily="34" charset="0"/>
              </a:rPr>
              <a:t>노화에 대한 역적질 </a:t>
            </a:r>
            <a:endParaRPr lang="en-US" altLang="ko-KR" sz="4000" dirty="0">
              <a:latin typeface="Arial Narrow" panose="020B0606020202030204" pitchFamily="34" charset="0"/>
            </a:endParaRPr>
          </a:p>
          <a:p>
            <a:pPr>
              <a:buFont typeface="Wingdings" panose="05000000000000000000" pitchFamily="2" charset="2"/>
              <a:buChar char="è"/>
            </a:pPr>
            <a:r>
              <a:rPr lang="en-US" altLang="ko-KR" sz="4000" dirty="0">
                <a:latin typeface="Arial Narrow" panose="020B0606020202030204" pitchFamily="34" charset="0"/>
                <a:sym typeface="Wingdings" panose="05000000000000000000" pitchFamily="2" charset="2"/>
              </a:rPr>
              <a:t>Subverting not just simply reversing but against the very idea of natural aging </a:t>
            </a:r>
          </a:p>
          <a:p>
            <a:pPr>
              <a:buFont typeface="Wingdings" panose="05000000000000000000" pitchFamily="2" charset="2"/>
              <a:buChar char="è"/>
            </a:pPr>
            <a:r>
              <a:rPr lang="en-US" altLang="ko-KR" sz="4000" dirty="0">
                <a:latin typeface="Arial Narrow" panose="020B0606020202030204" pitchFamily="34" charset="0"/>
                <a:sym typeface="Wingdings" panose="05000000000000000000" pitchFamily="2" charset="2"/>
              </a:rPr>
              <a:t> Fighting Aging</a:t>
            </a:r>
            <a:endParaRPr lang="en-US" sz="4000" dirty="0">
              <a:latin typeface="Arial Narrow" panose="020B0606020202030204" pitchFamily="34" charset="0"/>
            </a:endParaRPr>
          </a:p>
        </p:txBody>
      </p:sp>
      <p:sp>
        <p:nvSpPr>
          <p:cNvPr id="4" name="Date Placeholder 3">
            <a:extLst>
              <a:ext uri="{FF2B5EF4-FFF2-40B4-BE49-F238E27FC236}">
                <a16:creationId xmlns:a16="http://schemas.microsoft.com/office/drawing/2014/main" id="{2DBB2B82-EDE7-1003-3E0D-B4230A9AFE43}"/>
              </a:ext>
            </a:extLst>
          </p:cNvPr>
          <p:cNvSpPr>
            <a:spLocks noGrp="1"/>
          </p:cNvSpPr>
          <p:nvPr>
            <p:ph type="dt" sz="half" idx="10"/>
          </p:nvPr>
        </p:nvSpPr>
        <p:spPr/>
        <p:txBody>
          <a:bodyPr/>
          <a:lstStyle/>
          <a:p>
            <a:pPr>
              <a:defRPr/>
            </a:pPr>
            <a:fld id="{D6E53535-85ED-44A0-8129-58A515194D52}" type="datetime1">
              <a:rPr lang="ko-KR" altLang="en-US" smtClean="0"/>
              <a:pPr>
                <a:defRPr/>
              </a:pPr>
              <a:t>2025-03-06</a:t>
            </a:fld>
            <a:endParaRPr lang="en-GB" altLang="ko-KR"/>
          </a:p>
        </p:txBody>
      </p:sp>
      <p:sp>
        <p:nvSpPr>
          <p:cNvPr id="5" name="Slide Number Placeholder 4">
            <a:extLst>
              <a:ext uri="{FF2B5EF4-FFF2-40B4-BE49-F238E27FC236}">
                <a16:creationId xmlns:a16="http://schemas.microsoft.com/office/drawing/2014/main" id="{75B57F22-69F9-44BC-5EDD-BC13A981EA5B}"/>
              </a:ext>
            </a:extLst>
          </p:cNvPr>
          <p:cNvSpPr>
            <a:spLocks noGrp="1"/>
          </p:cNvSpPr>
          <p:nvPr>
            <p:ph type="sldNum" sz="quarter" idx="12"/>
          </p:nvPr>
        </p:nvSpPr>
        <p:spPr/>
        <p:txBody>
          <a:bodyPr/>
          <a:lstStyle/>
          <a:p>
            <a:fld id="{9A92719C-2796-456A-A93B-1B95D280CEC9}" type="slidenum">
              <a:rPr lang="ko-KR" altLang="en-GB" smtClean="0"/>
              <a:pPr/>
              <a:t>11</a:t>
            </a:fld>
            <a:endParaRPr lang="en-GB" altLang="ko-KR"/>
          </a:p>
        </p:txBody>
      </p:sp>
    </p:spTree>
    <p:extLst>
      <p:ext uri="{BB962C8B-B14F-4D97-AF65-F5344CB8AC3E}">
        <p14:creationId xmlns:p14="http://schemas.microsoft.com/office/powerpoint/2010/main" val="1572351677"/>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1138" name="Rectangle 2">
            <a:extLst>
              <a:ext uri="{FF2B5EF4-FFF2-40B4-BE49-F238E27FC236}">
                <a16:creationId xmlns:a16="http://schemas.microsoft.com/office/drawing/2014/main" id="{239CCBAD-F5B5-4880-0A60-571EC45BB95B}"/>
              </a:ext>
            </a:extLst>
          </p:cNvPr>
          <p:cNvSpPr>
            <a:spLocks noGrp="1" noChangeArrowheads="1"/>
          </p:cNvSpPr>
          <p:nvPr>
            <p:ph type="title"/>
          </p:nvPr>
        </p:nvSpPr>
        <p:spPr/>
        <p:txBody>
          <a:bodyPr/>
          <a:lstStyle/>
          <a:p>
            <a:pPr eaLnBrk="1" hangingPunct="1"/>
            <a:r>
              <a:rPr lang="en-GB" altLang="ko-KR">
                <a:ea typeface="Gulim" panose="020B0600000101010101" pitchFamily="34" charset="-127"/>
              </a:rPr>
              <a:t>Amino Acids Representation</a:t>
            </a:r>
          </a:p>
        </p:txBody>
      </p:sp>
      <p:sp>
        <p:nvSpPr>
          <p:cNvPr id="91139" name="Rectangle 3">
            <a:extLst>
              <a:ext uri="{FF2B5EF4-FFF2-40B4-BE49-F238E27FC236}">
                <a16:creationId xmlns:a16="http://schemas.microsoft.com/office/drawing/2014/main" id="{BA6875A7-DEC2-CF02-2949-1670C13DBA29}"/>
              </a:ext>
            </a:extLst>
          </p:cNvPr>
          <p:cNvSpPr>
            <a:spLocks noGrp="1" noChangeArrowheads="1"/>
          </p:cNvSpPr>
          <p:nvPr>
            <p:ph idx="1"/>
          </p:nvPr>
        </p:nvSpPr>
        <p:spPr/>
        <p:txBody>
          <a:bodyPr>
            <a:normAutofit fontScale="92500" lnSpcReduction="10000"/>
          </a:bodyPr>
          <a:lstStyle/>
          <a:p>
            <a:pPr eaLnBrk="1" hangingPunct="1">
              <a:lnSpc>
                <a:spcPct val="60000"/>
              </a:lnSpc>
              <a:buFontTx/>
              <a:buNone/>
            </a:pPr>
            <a:r>
              <a:rPr lang="en-GB" altLang="ko-KR" sz="2800">
                <a:ea typeface="Gulim" panose="020B0600000101010101" pitchFamily="34" charset="-127"/>
              </a:rPr>
              <a:t>Ala  alanine                         Met  methionine  </a:t>
            </a:r>
          </a:p>
          <a:p>
            <a:pPr eaLnBrk="1" hangingPunct="1">
              <a:lnSpc>
                <a:spcPct val="60000"/>
              </a:lnSpc>
              <a:buFontTx/>
              <a:buNone/>
            </a:pPr>
            <a:r>
              <a:rPr lang="en-GB" altLang="ko-KR" sz="2800">
                <a:ea typeface="Gulim" panose="020B0600000101010101" pitchFamily="34" charset="-127"/>
              </a:rPr>
              <a:t>Asp  aspartate                       Phe  phenylalanine</a:t>
            </a:r>
          </a:p>
          <a:p>
            <a:pPr eaLnBrk="1" hangingPunct="1">
              <a:lnSpc>
                <a:spcPct val="60000"/>
              </a:lnSpc>
              <a:buFontTx/>
              <a:buNone/>
            </a:pPr>
            <a:r>
              <a:rPr lang="en-GB" altLang="ko-KR" sz="2800">
                <a:ea typeface="Gulim" panose="020B0600000101010101" pitchFamily="34" charset="-127"/>
              </a:rPr>
              <a:t>Arg  arginine                        Pro  proline</a:t>
            </a:r>
          </a:p>
          <a:p>
            <a:pPr eaLnBrk="1" hangingPunct="1">
              <a:lnSpc>
                <a:spcPct val="60000"/>
              </a:lnSpc>
              <a:buFontTx/>
              <a:buNone/>
            </a:pPr>
            <a:r>
              <a:rPr lang="en-GB" altLang="ko-KR" sz="2800">
                <a:ea typeface="Gulim" panose="020B0600000101010101" pitchFamily="34" charset="-127"/>
              </a:rPr>
              <a:t>Asn  asparagine                      Ser  serine</a:t>
            </a:r>
          </a:p>
          <a:p>
            <a:pPr eaLnBrk="1" hangingPunct="1">
              <a:lnSpc>
                <a:spcPct val="60000"/>
              </a:lnSpc>
              <a:buFontTx/>
              <a:buNone/>
            </a:pPr>
            <a:r>
              <a:rPr lang="en-GB" altLang="ko-KR" sz="2800">
                <a:ea typeface="Gulim" panose="020B0600000101010101" pitchFamily="34" charset="-127"/>
              </a:rPr>
              <a:t>Cys  cysteine                        Thr  threonine</a:t>
            </a:r>
          </a:p>
          <a:p>
            <a:pPr eaLnBrk="1" hangingPunct="1">
              <a:lnSpc>
                <a:spcPct val="60000"/>
              </a:lnSpc>
              <a:buFontTx/>
              <a:buNone/>
            </a:pPr>
            <a:r>
              <a:rPr lang="en-GB" altLang="ko-KR" sz="2800">
                <a:ea typeface="Gulim" panose="020B0600000101010101" pitchFamily="34" charset="-127"/>
              </a:rPr>
              <a:t>Glu  glutamate                       Trp  tryptophan</a:t>
            </a:r>
          </a:p>
          <a:p>
            <a:pPr eaLnBrk="1" hangingPunct="1">
              <a:lnSpc>
                <a:spcPct val="60000"/>
              </a:lnSpc>
              <a:buFontTx/>
              <a:buNone/>
            </a:pPr>
            <a:r>
              <a:rPr lang="en-GB" altLang="ko-KR" sz="2800">
                <a:ea typeface="Gulim" panose="020B0600000101010101" pitchFamily="34" charset="-127"/>
              </a:rPr>
              <a:t>Gln  glutamine                       Tyr  tyrosine</a:t>
            </a:r>
          </a:p>
          <a:p>
            <a:pPr eaLnBrk="1" hangingPunct="1">
              <a:lnSpc>
                <a:spcPct val="60000"/>
              </a:lnSpc>
              <a:buFontTx/>
              <a:buNone/>
            </a:pPr>
            <a:r>
              <a:rPr lang="en-GB" altLang="ko-KR" sz="2800">
                <a:ea typeface="Gulim" panose="020B0600000101010101" pitchFamily="34" charset="-127"/>
              </a:rPr>
              <a:t>Gly  glycine                         Val  valine</a:t>
            </a:r>
          </a:p>
          <a:p>
            <a:pPr eaLnBrk="1" hangingPunct="1">
              <a:lnSpc>
                <a:spcPct val="60000"/>
              </a:lnSpc>
              <a:buFontTx/>
              <a:buNone/>
            </a:pPr>
            <a:r>
              <a:rPr lang="en-GB" altLang="ko-KR" sz="2800">
                <a:ea typeface="Gulim" panose="020B0600000101010101" pitchFamily="34" charset="-127"/>
              </a:rPr>
              <a:t>Glx  glutamate or glutamine     ***  any          </a:t>
            </a:r>
          </a:p>
          <a:p>
            <a:pPr eaLnBrk="1" hangingPunct="1">
              <a:lnSpc>
                <a:spcPct val="60000"/>
              </a:lnSpc>
              <a:buFontTx/>
              <a:buNone/>
            </a:pPr>
            <a:r>
              <a:rPr lang="en-GB" altLang="ko-KR" sz="2800">
                <a:ea typeface="Gulim" panose="020B0600000101010101" pitchFamily="34" charset="-127"/>
              </a:rPr>
              <a:t>His  histidine              ---  gap of indeterminate length</a:t>
            </a:r>
          </a:p>
          <a:p>
            <a:pPr eaLnBrk="1" hangingPunct="1">
              <a:lnSpc>
                <a:spcPct val="60000"/>
              </a:lnSpc>
              <a:buFontTx/>
              <a:buNone/>
            </a:pPr>
            <a:r>
              <a:rPr lang="en-GB" altLang="ko-KR" sz="2800">
                <a:ea typeface="Gulim" panose="020B0600000101010101" pitchFamily="34" charset="-127"/>
              </a:rPr>
              <a:t>Ileu isoleucine                     TGA  translation stop</a:t>
            </a:r>
          </a:p>
          <a:p>
            <a:pPr eaLnBrk="1" hangingPunct="1">
              <a:lnSpc>
                <a:spcPct val="60000"/>
              </a:lnSpc>
              <a:buFontTx/>
              <a:buNone/>
            </a:pPr>
            <a:r>
              <a:rPr lang="en-GB" altLang="ko-KR" sz="2800">
                <a:ea typeface="Gulim" panose="020B0600000101010101" pitchFamily="34" charset="-127"/>
              </a:rPr>
              <a:t>Lys  lysine                          TAG  translation stop</a:t>
            </a:r>
          </a:p>
          <a:p>
            <a:pPr eaLnBrk="1" hangingPunct="1">
              <a:lnSpc>
                <a:spcPct val="60000"/>
              </a:lnSpc>
              <a:buFontTx/>
              <a:buNone/>
            </a:pPr>
            <a:r>
              <a:rPr lang="en-GB" altLang="ko-KR" sz="2800">
                <a:ea typeface="Gulim" panose="020B0600000101010101" pitchFamily="34" charset="-127"/>
              </a:rPr>
              <a:t>Leu  leucine                        TAA  translation stop</a:t>
            </a: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62" name="Rectangle 2">
            <a:extLst>
              <a:ext uri="{FF2B5EF4-FFF2-40B4-BE49-F238E27FC236}">
                <a16:creationId xmlns:a16="http://schemas.microsoft.com/office/drawing/2014/main" id="{AB949B4B-89EB-73B5-27AC-79797C072A01}"/>
              </a:ext>
            </a:extLst>
          </p:cNvPr>
          <p:cNvSpPr>
            <a:spLocks noGrp="1" noChangeArrowheads="1"/>
          </p:cNvSpPr>
          <p:nvPr>
            <p:ph type="title"/>
          </p:nvPr>
        </p:nvSpPr>
        <p:spPr>
          <a:xfrm>
            <a:off x="2209800" y="152401"/>
            <a:ext cx="7772400" cy="639763"/>
          </a:xfrm>
        </p:spPr>
        <p:txBody>
          <a:bodyPr/>
          <a:lstStyle/>
          <a:p>
            <a:pPr eaLnBrk="1" hangingPunct="1"/>
            <a:r>
              <a:rPr lang="en-GB" altLang="ko-KR" sz="3600">
                <a:ea typeface="Gulim" panose="020B0600000101010101" pitchFamily="34" charset="-127"/>
              </a:rPr>
              <a:t>Single Sequence representations </a:t>
            </a:r>
          </a:p>
        </p:txBody>
      </p:sp>
      <p:sp>
        <p:nvSpPr>
          <p:cNvPr id="92163" name="Rectangle 3">
            <a:extLst>
              <a:ext uri="{FF2B5EF4-FFF2-40B4-BE49-F238E27FC236}">
                <a16:creationId xmlns:a16="http://schemas.microsoft.com/office/drawing/2014/main" id="{73DB3082-29F1-B8C0-7D6B-E5C8E3E3D968}"/>
              </a:ext>
            </a:extLst>
          </p:cNvPr>
          <p:cNvSpPr>
            <a:spLocks noGrp="1" noChangeArrowheads="1"/>
          </p:cNvSpPr>
          <p:nvPr>
            <p:ph idx="1"/>
          </p:nvPr>
        </p:nvSpPr>
        <p:spPr>
          <a:xfrm>
            <a:off x="1828800" y="990600"/>
            <a:ext cx="8458200" cy="5257800"/>
          </a:xfrm>
        </p:spPr>
        <p:txBody>
          <a:bodyPr>
            <a:normAutofit fontScale="92500" lnSpcReduction="10000"/>
          </a:bodyPr>
          <a:lstStyle/>
          <a:p>
            <a:pPr eaLnBrk="1" hangingPunct="1">
              <a:lnSpc>
                <a:spcPct val="90000"/>
              </a:lnSpc>
            </a:pPr>
            <a:r>
              <a:rPr lang="en-GB" altLang="ko-KR" sz="2000">
                <a:ea typeface="Gulim" panose="020B0600000101010101" pitchFamily="34" charset="-127"/>
              </a:rPr>
              <a:t>There are several commonly used pure sequence representation formats in “flat files”</a:t>
            </a:r>
          </a:p>
          <a:p>
            <a:pPr lvl="1" eaLnBrk="1" hangingPunct="1">
              <a:lnSpc>
                <a:spcPct val="90000"/>
              </a:lnSpc>
            </a:pPr>
            <a:r>
              <a:rPr lang="en-GB" altLang="ko-KR" sz="1800">
                <a:ea typeface="Gulim" panose="020B0600000101010101" pitchFamily="34" charset="-127"/>
              </a:rPr>
              <a:t>FASTA (most commonly used for raw sequence data)</a:t>
            </a:r>
          </a:p>
          <a:p>
            <a:pPr lvl="1" eaLnBrk="1" hangingPunct="1">
              <a:lnSpc>
                <a:spcPct val="90000"/>
              </a:lnSpc>
            </a:pPr>
            <a:r>
              <a:rPr lang="en-GB" altLang="ko-KR" sz="1800">
                <a:ea typeface="Gulim" panose="020B0600000101010101" pitchFamily="34" charset="-127"/>
              </a:rPr>
              <a:t>PIR</a:t>
            </a:r>
          </a:p>
          <a:p>
            <a:pPr eaLnBrk="1" hangingPunct="1">
              <a:lnSpc>
                <a:spcPct val="90000"/>
              </a:lnSpc>
            </a:pPr>
            <a:r>
              <a:rPr lang="en-GB" altLang="ko-KR" sz="2000">
                <a:ea typeface="Gulim" panose="020B0600000101010101" pitchFamily="34" charset="-127"/>
              </a:rPr>
              <a:t>Representations in </a:t>
            </a:r>
            <a:r>
              <a:rPr lang="en-GB" altLang="ko-KR" sz="2000" b="1">
                <a:ea typeface="Gulim" panose="020B0600000101010101" pitchFamily="34" charset="-127"/>
              </a:rPr>
              <a:t>Databases</a:t>
            </a:r>
            <a:r>
              <a:rPr lang="en-GB" altLang="ko-KR" sz="2000">
                <a:ea typeface="Gulim" panose="020B0600000101010101" pitchFamily="34" charset="-127"/>
              </a:rPr>
              <a:t> (such as MySQL)</a:t>
            </a:r>
          </a:p>
          <a:p>
            <a:pPr lvl="1" eaLnBrk="1" hangingPunct="1">
              <a:lnSpc>
                <a:spcPct val="90000"/>
              </a:lnSpc>
            </a:pPr>
            <a:r>
              <a:rPr lang="en-GB" altLang="ko-KR" sz="1800">
                <a:ea typeface="Gulim" panose="020B0600000101010101" pitchFamily="34" charset="-127"/>
              </a:rPr>
              <a:t>As columns and rows</a:t>
            </a:r>
          </a:p>
          <a:p>
            <a:pPr eaLnBrk="1" hangingPunct="1">
              <a:lnSpc>
                <a:spcPct val="90000"/>
              </a:lnSpc>
            </a:pPr>
            <a:r>
              <a:rPr lang="en-GB" altLang="ko-KR" sz="2000">
                <a:ea typeface="Gulim" panose="020B0600000101010101" pitchFamily="34" charset="-127"/>
              </a:rPr>
              <a:t>Representations in programs or objects</a:t>
            </a:r>
          </a:p>
          <a:p>
            <a:pPr eaLnBrk="1" hangingPunct="1">
              <a:lnSpc>
                <a:spcPct val="60000"/>
              </a:lnSpc>
              <a:buFontTx/>
              <a:buNone/>
            </a:pPr>
            <a:r>
              <a:rPr lang="en-GB" altLang="ko-KR" sz="1600">
                <a:ea typeface="Gulim" panose="020B0600000101010101" pitchFamily="34" charset="-127"/>
              </a:rPr>
              <a:t>      </a:t>
            </a:r>
          </a:p>
          <a:p>
            <a:pPr eaLnBrk="1" hangingPunct="1">
              <a:lnSpc>
                <a:spcPct val="60000"/>
              </a:lnSpc>
              <a:buFontTx/>
              <a:buNone/>
            </a:pPr>
            <a:r>
              <a:rPr lang="en-GB" altLang="ko-KR" sz="1600">
                <a:ea typeface="Gulim" panose="020B0600000101010101" pitchFamily="34" charset="-127"/>
              </a:rPr>
              <a:t>       @codons = $myCodonTable-&gt;revtranslate('A');</a:t>
            </a:r>
          </a:p>
          <a:p>
            <a:pPr lvl="1" eaLnBrk="1" hangingPunct="1">
              <a:lnSpc>
                <a:spcPct val="90000"/>
              </a:lnSpc>
              <a:buFontTx/>
              <a:buNone/>
            </a:pPr>
            <a:endParaRPr lang="en-GB" altLang="ko-KR" sz="1800">
              <a:ea typeface="Gulim" panose="020B0600000101010101" pitchFamily="34" charset="-127"/>
            </a:endParaRPr>
          </a:p>
          <a:p>
            <a:pPr eaLnBrk="1" hangingPunct="1">
              <a:lnSpc>
                <a:spcPct val="90000"/>
              </a:lnSpc>
              <a:buFontTx/>
              <a:buNone/>
            </a:pPr>
            <a:r>
              <a:rPr lang="en-GB" altLang="ko-KR" sz="2000" b="1">
                <a:ea typeface="Gulim" panose="020B0600000101010101" pitchFamily="34" charset="-127"/>
              </a:rPr>
              <a:t>Flat file FASTA format </a:t>
            </a:r>
            <a:r>
              <a:rPr lang="en-GB" altLang="ko-KR" sz="2000" b="1">
                <a:ea typeface="Gulim" panose="020B0600000101010101" pitchFamily="34" charset="-127"/>
                <a:sym typeface="Wingdings" panose="05000000000000000000" pitchFamily="2" charset="2"/>
              </a:rPr>
              <a:t></a:t>
            </a:r>
            <a:endParaRPr lang="en-GB" altLang="ko-KR" sz="2000" b="1">
              <a:ea typeface="Gulim" panose="020B0600000101010101" pitchFamily="34" charset="-127"/>
            </a:endParaRPr>
          </a:p>
          <a:p>
            <a:pPr lvl="1" eaLnBrk="1" hangingPunct="1">
              <a:lnSpc>
                <a:spcPct val="90000"/>
              </a:lnSpc>
              <a:buFontTx/>
              <a:buNone/>
            </a:pPr>
            <a:r>
              <a:rPr lang="en-GB" altLang="ko-KR" sz="1400" b="1">
                <a:solidFill>
                  <a:srgbClr val="FF9900"/>
                </a:solidFill>
                <a:ea typeface="Gulim" panose="020B0600000101010101" pitchFamily="34" charset="-127"/>
              </a:rPr>
              <a:t>&gt; </a:t>
            </a:r>
            <a:r>
              <a:rPr lang="en-GB" altLang="ko-KR" sz="1600" b="1">
                <a:solidFill>
                  <a:srgbClr val="FF9900"/>
                </a:solidFill>
                <a:ea typeface="Gulim" panose="020B0600000101010101" pitchFamily="34" charset="-127"/>
              </a:rPr>
              <a:t>gi|532319|pir|TVFV2E|TVFV2E envelope protein </a:t>
            </a:r>
            <a:endParaRPr lang="en-GB" altLang="ko-KR" sz="1400" b="1">
              <a:solidFill>
                <a:srgbClr val="FF9900"/>
              </a:solidFill>
              <a:ea typeface="Gulim" panose="020B0600000101010101" pitchFamily="34" charset="-127"/>
            </a:endParaRPr>
          </a:p>
          <a:p>
            <a:pPr lvl="1" eaLnBrk="1" hangingPunct="1">
              <a:lnSpc>
                <a:spcPct val="90000"/>
              </a:lnSpc>
              <a:buFontTx/>
              <a:buNone/>
            </a:pPr>
            <a:r>
              <a:rPr lang="en-GB" altLang="ko-KR" sz="1400" b="1">
                <a:ea typeface="Gulim" panose="020B0600000101010101" pitchFamily="34" charset="-127"/>
              </a:rPr>
              <a:t>CCTCTCGGAGCTGGAAATGCAGCTATTGAGATCTTCGAATGCTGC</a:t>
            </a:r>
          </a:p>
          <a:p>
            <a:pPr lvl="1" eaLnBrk="1" hangingPunct="1">
              <a:lnSpc>
                <a:spcPct val="90000"/>
              </a:lnSpc>
              <a:buFontTx/>
              <a:buNone/>
            </a:pPr>
            <a:r>
              <a:rPr lang="en-GB" altLang="ko-KR" sz="1400" b="1">
                <a:ea typeface="Gulim" panose="020B0600000101010101" pitchFamily="34" charset="-127"/>
              </a:rPr>
              <a:t>AGCTGGAGGCGGAGGCAGCTGGGGAGGTCCGAGCGATGTGACC</a:t>
            </a:r>
          </a:p>
          <a:p>
            <a:pPr lvl="1" eaLnBrk="1" hangingPunct="1">
              <a:lnSpc>
                <a:spcPct val="90000"/>
              </a:lnSpc>
              <a:buFontTx/>
              <a:buNone/>
            </a:pPr>
            <a:r>
              <a:rPr lang="en-GB" altLang="ko-KR" sz="1400" b="1">
                <a:ea typeface="Gulim" panose="020B0600000101010101" pitchFamily="34" charset="-127"/>
              </a:rPr>
              <a:t>GGCCGCCATCGCTCGTCTCTTCCTCTCTCCTGCCGCCTCCTGTGT</a:t>
            </a:r>
          </a:p>
          <a:p>
            <a:pPr lvl="1" eaLnBrk="1" hangingPunct="1">
              <a:lnSpc>
                <a:spcPct val="90000"/>
              </a:lnSpc>
              <a:buFontTx/>
              <a:buNone/>
            </a:pPr>
            <a:r>
              <a:rPr lang="en-GB" altLang="ko-KR" sz="1400" b="1">
                <a:ea typeface="Gulim" panose="020B0600000101010101" pitchFamily="34" charset="-127"/>
              </a:rPr>
              <a:t>CGAAAATAACTTTTTTAGTCTAAAGAAAGAAAG</a:t>
            </a:r>
          </a:p>
          <a:p>
            <a:pPr lvl="1" eaLnBrk="1" hangingPunct="1">
              <a:lnSpc>
                <a:spcPct val="90000"/>
              </a:lnSpc>
              <a:buFontTx/>
              <a:buNone/>
            </a:pPr>
            <a:r>
              <a:rPr lang="en-GB" altLang="ko-KR" sz="1600" b="1">
                <a:solidFill>
                  <a:srgbClr val="FF9900"/>
                </a:solidFill>
                <a:ea typeface="Gulim" panose="020B0600000101010101" pitchFamily="34" charset="-127"/>
              </a:rPr>
              <a:t>&gt;gi|532319|pir|TVFV2E|TVFV2E envelope protein </a:t>
            </a:r>
          </a:p>
          <a:p>
            <a:pPr lvl="1" eaLnBrk="1" hangingPunct="1">
              <a:lnSpc>
                <a:spcPct val="90000"/>
              </a:lnSpc>
              <a:buFontTx/>
              <a:buNone/>
            </a:pPr>
            <a:r>
              <a:rPr lang="en-GB" altLang="ko-KR" sz="1600" b="1">
                <a:ea typeface="Gulim" panose="020B0600000101010101" pitchFamily="34" charset="-127"/>
              </a:rPr>
              <a:t>ELRLRYCAPAGFALLKCNDADYDGFKTNCSNVSVVHCTNLMNTTLLL</a:t>
            </a:r>
          </a:p>
          <a:p>
            <a:pPr lvl="1" eaLnBrk="1" hangingPunct="1">
              <a:lnSpc>
                <a:spcPct val="90000"/>
              </a:lnSpc>
              <a:buFontTx/>
              <a:buNone/>
            </a:pPr>
            <a:r>
              <a:rPr lang="en-GB" altLang="ko-KR" sz="1600" b="1">
                <a:ea typeface="Gulim" panose="020B0600000101010101" pitchFamily="34" charset="-127"/>
              </a:rPr>
              <a:t>SYSENRTAPTEVRRYTGGHERQKRVPFVXXXXXXXXXXXXXX</a:t>
            </a:r>
          </a:p>
          <a:p>
            <a:pPr eaLnBrk="1" hangingPunct="1">
              <a:lnSpc>
                <a:spcPct val="90000"/>
              </a:lnSpc>
            </a:pPr>
            <a:endParaRPr lang="ko-KR" altLang="en-GB" sz="1800" b="1">
              <a:ea typeface="Gulim" panose="020B0600000101010101" pitchFamily="34" charset="-127"/>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3186" name="Rectangle 2">
            <a:extLst>
              <a:ext uri="{FF2B5EF4-FFF2-40B4-BE49-F238E27FC236}">
                <a16:creationId xmlns:a16="http://schemas.microsoft.com/office/drawing/2014/main" id="{159CE3BC-9B6C-D66C-A3FF-69A74719A1B6}"/>
              </a:ext>
            </a:extLst>
          </p:cNvPr>
          <p:cNvSpPr>
            <a:spLocks noGrp="1" noChangeArrowheads="1"/>
          </p:cNvSpPr>
          <p:nvPr>
            <p:ph type="title"/>
          </p:nvPr>
        </p:nvSpPr>
        <p:spPr>
          <a:xfrm>
            <a:off x="1828800" y="152401"/>
            <a:ext cx="8610600" cy="715963"/>
          </a:xfrm>
        </p:spPr>
        <p:txBody>
          <a:bodyPr/>
          <a:lstStyle/>
          <a:p>
            <a:pPr eaLnBrk="1" hangingPunct="1"/>
            <a:r>
              <a:rPr lang="en-GB" altLang="ko-KR" sz="2400">
                <a:ea typeface="Gulim" panose="020B0600000101010101" pitchFamily="34" charset="-127"/>
              </a:rPr>
              <a:t>Accessing Bioperl </a:t>
            </a:r>
            <a:r>
              <a:rPr lang="en-GB" altLang="ko-KR" sz="2400">
                <a:solidFill>
                  <a:schemeClr val="accent2"/>
                </a:solidFill>
                <a:ea typeface="Gulim" panose="020B0600000101010101" pitchFamily="34" charset="-127"/>
              </a:rPr>
              <a:t>CodonTable (from object oriented module)</a:t>
            </a:r>
          </a:p>
        </p:txBody>
      </p:sp>
      <p:sp>
        <p:nvSpPr>
          <p:cNvPr id="93187" name="Rectangle 3">
            <a:extLst>
              <a:ext uri="{FF2B5EF4-FFF2-40B4-BE49-F238E27FC236}">
                <a16:creationId xmlns:a16="http://schemas.microsoft.com/office/drawing/2014/main" id="{94BD73B3-F86F-3DEB-9A18-26F4CBE0F8EF}"/>
              </a:ext>
            </a:extLst>
          </p:cNvPr>
          <p:cNvSpPr>
            <a:spLocks noGrp="1" noChangeArrowheads="1"/>
          </p:cNvSpPr>
          <p:nvPr>
            <p:ph idx="1"/>
          </p:nvPr>
        </p:nvSpPr>
        <p:spPr>
          <a:xfrm>
            <a:off x="2209800" y="1066800"/>
            <a:ext cx="7772400" cy="5334000"/>
          </a:xfrm>
        </p:spPr>
        <p:txBody>
          <a:bodyPr>
            <a:normAutofit fontScale="92500" lnSpcReduction="20000"/>
          </a:bodyPr>
          <a:lstStyle/>
          <a:p>
            <a:pPr eaLnBrk="1" hangingPunct="1">
              <a:lnSpc>
                <a:spcPct val="60000"/>
              </a:lnSpc>
            </a:pPr>
            <a:r>
              <a:rPr lang="en-GB" altLang="ko-KR" sz="1800">
                <a:ea typeface="Gulim" panose="020B0600000101010101" pitchFamily="34" charset="-127"/>
              </a:rPr>
              <a:t>use Bio::Tools::CodonTable;</a:t>
            </a:r>
          </a:p>
          <a:p>
            <a:pPr eaLnBrk="1" hangingPunct="1">
              <a:lnSpc>
                <a:spcPct val="60000"/>
              </a:lnSpc>
            </a:pPr>
            <a:endParaRPr lang="en-GB" altLang="ko-KR" sz="1800">
              <a:ea typeface="Gulim" panose="020B0600000101010101" pitchFamily="34" charset="-127"/>
            </a:endParaRPr>
          </a:p>
          <a:p>
            <a:pPr eaLnBrk="1" hangingPunct="1">
              <a:lnSpc>
                <a:spcPct val="60000"/>
              </a:lnSpc>
            </a:pPr>
            <a:r>
              <a:rPr lang="en-GB" altLang="ko-KR" sz="1800">
                <a:ea typeface="Gulim" panose="020B0600000101010101" pitchFamily="34" charset="-127"/>
              </a:rPr>
              <a:t>  # defaults to ID 1 "Standard"</a:t>
            </a:r>
          </a:p>
          <a:p>
            <a:pPr eaLnBrk="1" hangingPunct="1">
              <a:lnSpc>
                <a:spcPct val="60000"/>
              </a:lnSpc>
            </a:pPr>
            <a:r>
              <a:rPr lang="en-GB" altLang="ko-KR" sz="1800">
                <a:ea typeface="Gulim" panose="020B0600000101010101" pitchFamily="34" charset="-127"/>
              </a:rPr>
              <a:t>  $myCodonTable   = Bio::Tools::CodonTable-&gt;new();</a:t>
            </a:r>
          </a:p>
          <a:p>
            <a:pPr eaLnBrk="1" hangingPunct="1">
              <a:lnSpc>
                <a:spcPct val="60000"/>
              </a:lnSpc>
            </a:pPr>
            <a:r>
              <a:rPr lang="en-GB" altLang="ko-KR" sz="1800">
                <a:ea typeface="Gulim" panose="020B0600000101010101" pitchFamily="34" charset="-127"/>
              </a:rPr>
              <a:t>  $myCodonTable2  = Bio::Tools::CodonTable -&gt; new ( -id =&gt; 3 );</a:t>
            </a:r>
          </a:p>
          <a:p>
            <a:pPr eaLnBrk="1" hangingPunct="1">
              <a:lnSpc>
                <a:spcPct val="60000"/>
              </a:lnSpc>
            </a:pPr>
            <a:endParaRPr lang="en-GB" altLang="ko-KR" sz="1800">
              <a:ea typeface="Gulim" panose="020B0600000101010101" pitchFamily="34" charset="-127"/>
            </a:endParaRPr>
          </a:p>
          <a:p>
            <a:pPr eaLnBrk="1" hangingPunct="1">
              <a:lnSpc>
                <a:spcPct val="60000"/>
              </a:lnSpc>
            </a:pPr>
            <a:r>
              <a:rPr lang="en-GB" altLang="ko-KR" sz="1800">
                <a:ea typeface="Gulim" panose="020B0600000101010101" pitchFamily="34" charset="-127"/>
              </a:rPr>
              <a:t>  # change codon table</a:t>
            </a:r>
          </a:p>
          <a:p>
            <a:pPr eaLnBrk="1" hangingPunct="1">
              <a:lnSpc>
                <a:spcPct val="60000"/>
              </a:lnSpc>
            </a:pPr>
            <a:r>
              <a:rPr lang="en-GB" altLang="ko-KR" sz="1800">
                <a:ea typeface="Gulim" panose="020B0600000101010101" pitchFamily="34" charset="-127"/>
              </a:rPr>
              <a:t>  $myCodonTable-&gt;id(5);</a:t>
            </a:r>
          </a:p>
          <a:p>
            <a:pPr eaLnBrk="1" hangingPunct="1">
              <a:lnSpc>
                <a:spcPct val="60000"/>
              </a:lnSpc>
            </a:pPr>
            <a:endParaRPr lang="en-GB" altLang="ko-KR" sz="1800">
              <a:ea typeface="Gulim" panose="020B0600000101010101" pitchFamily="34" charset="-127"/>
            </a:endParaRPr>
          </a:p>
          <a:p>
            <a:pPr eaLnBrk="1" hangingPunct="1">
              <a:lnSpc>
                <a:spcPct val="60000"/>
              </a:lnSpc>
            </a:pPr>
            <a:r>
              <a:rPr lang="en-GB" altLang="ko-KR" sz="1800">
                <a:ea typeface="Gulim" panose="020B0600000101010101" pitchFamily="34" charset="-127"/>
              </a:rPr>
              <a:t>  # examine codon table</a:t>
            </a:r>
          </a:p>
          <a:p>
            <a:pPr eaLnBrk="1" hangingPunct="1">
              <a:lnSpc>
                <a:spcPct val="60000"/>
              </a:lnSpc>
            </a:pPr>
            <a:r>
              <a:rPr lang="en-GB" altLang="ko-KR" sz="1800">
                <a:ea typeface="Gulim" panose="020B0600000101010101" pitchFamily="34" charset="-127"/>
              </a:rPr>
              <a:t>  print  join (' ', "The name of the codon table no.", $myCodonTable-&gt;id(4),</a:t>
            </a:r>
          </a:p>
          <a:p>
            <a:pPr eaLnBrk="1" hangingPunct="1">
              <a:lnSpc>
                <a:spcPct val="60000"/>
              </a:lnSpc>
            </a:pPr>
            <a:r>
              <a:rPr lang="en-GB" altLang="ko-KR" sz="1800">
                <a:ea typeface="Gulim" panose="020B0600000101010101" pitchFamily="34" charset="-127"/>
              </a:rPr>
              <a:t>               "is:", $myCodonTable-&gt;name(), "\n");</a:t>
            </a:r>
          </a:p>
          <a:p>
            <a:pPr eaLnBrk="1" hangingPunct="1">
              <a:lnSpc>
                <a:spcPct val="60000"/>
              </a:lnSpc>
            </a:pPr>
            <a:endParaRPr lang="en-GB" altLang="ko-KR" sz="1800">
              <a:ea typeface="Gulim" panose="020B0600000101010101" pitchFamily="34" charset="-127"/>
            </a:endParaRPr>
          </a:p>
          <a:p>
            <a:pPr eaLnBrk="1" hangingPunct="1">
              <a:lnSpc>
                <a:spcPct val="60000"/>
              </a:lnSpc>
            </a:pPr>
            <a:r>
              <a:rPr lang="en-GB" altLang="ko-KR" sz="1800">
                <a:ea typeface="Gulim" panose="020B0600000101010101" pitchFamily="34" charset="-127"/>
              </a:rPr>
              <a:t>  # translate a codon</a:t>
            </a:r>
          </a:p>
          <a:p>
            <a:pPr eaLnBrk="1" hangingPunct="1">
              <a:lnSpc>
                <a:spcPct val="60000"/>
              </a:lnSpc>
            </a:pPr>
            <a:r>
              <a:rPr lang="en-GB" altLang="ko-KR" sz="1800">
                <a:ea typeface="Gulim" panose="020B0600000101010101" pitchFamily="34" charset="-127"/>
              </a:rPr>
              <a:t>  $aa = $myCodonTable-&gt;translate('ACU');</a:t>
            </a:r>
          </a:p>
          <a:p>
            <a:pPr eaLnBrk="1" hangingPunct="1">
              <a:lnSpc>
                <a:spcPct val="60000"/>
              </a:lnSpc>
            </a:pPr>
            <a:r>
              <a:rPr lang="en-GB" altLang="ko-KR" sz="1800">
                <a:ea typeface="Gulim" panose="020B0600000101010101" pitchFamily="34" charset="-127"/>
              </a:rPr>
              <a:t>  $aa = $myCodonTable-&gt;translate('act');</a:t>
            </a:r>
          </a:p>
          <a:p>
            <a:pPr eaLnBrk="1" hangingPunct="1">
              <a:lnSpc>
                <a:spcPct val="60000"/>
              </a:lnSpc>
            </a:pPr>
            <a:r>
              <a:rPr lang="en-GB" altLang="ko-KR" sz="1800">
                <a:ea typeface="Gulim" panose="020B0600000101010101" pitchFamily="34" charset="-127"/>
              </a:rPr>
              <a:t>  $aa = $myCodonTable-&gt;translate('ytr');</a:t>
            </a:r>
          </a:p>
          <a:p>
            <a:pPr eaLnBrk="1" hangingPunct="1">
              <a:lnSpc>
                <a:spcPct val="60000"/>
              </a:lnSpc>
            </a:pPr>
            <a:endParaRPr lang="en-GB" altLang="ko-KR" sz="1800">
              <a:ea typeface="Gulim" panose="020B0600000101010101" pitchFamily="34" charset="-127"/>
            </a:endParaRPr>
          </a:p>
          <a:p>
            <a:pPr eaLnBrk="1" hangingPunct="1">
              <a:lnSpc>
                <a:spcPct val="60000"/>
              </a:lnSpc>
            </a:pPr>
            <a:r>
              <a:rPr lang="en-GB" altLang="ko-KR" sz="1800">
                <a:ea typeface="Gulim" panose="020B0600000101010101" pitchFamily="34" charset="-127"/>
              </a:rPr>
              <a:t>  # reverse translate an amino acid</a:t>
            </a:r>
          </a:p>
          <a:p>
            <a:pPr eaLnBrk="1" hangingPunct="1">
              <a:lnSpc>
                <a:spcPct val="60000"/>
              </a:lnSpc>
            </a:pPr>
            <a:r>
              <a:rPr lang="en-GB" altLang="ko-KR" sz="1800">
                <a:ea typeface="Gulim" panose="020B0600000101010101" pitchFamily="34" charset="-127"/>
              </a:rPr>
              <a:t>  @codons = $myCodonTable-&gt;revtranslate('A');</a:t>
            </a:r>
          </a:p>
          <a:p>
            <a:pPr eaLnBrk="1" hangingPunct="1">
              <a:lnSpc>
                <a:spcPct val="60000"/>
              </a:lnSpc>
            </a:pPr>
            <a:r>
              <a:rPr lang="en-GB" altLang="ko-KR" sz="1800">
                <a:ea typeface="Gulim" panose="020B0600000101010101" pitchFamily="34" charset="-127"/>
              </a:rPr>
              <a:t>  @codons = $myCodonTable-&gt;revtranslate('Ser');</a:t>
            </a:r>
          </a:p>
          <a:p>
            <a:pPr eaLnBrk="1" hangingPunct="1">
              <a:lnSpc>
                <a:spcPct val="60000"/>
              </a:lnSpc>
            </a:pPr>
            <a:r>
              <a:rPr lang="en-GB" altLang="ko-KR" sz="1800">
                <a:ea typeface="Gulim" panose="020B0600000101010101" pitchFamily="34" charset="-127"/>
              </a:rPr>
              <a:t>  @codons = $myCodonTable-&gt;revtranslate('Glx');</a:t>
            </a:r>
          </a:p>
          <a:p>
            <a:pPr eaLnBrk="1" hangingPunct="1">
              <a:lnSpc>
                <a:spcPct val="60000"/>
              </a:lnSpc>
            </a:pPr>
            <a:r>
              <a:rPr lang="en-GB" altLang="ko-KR" sz="1800">
                <a:ea typeface="Gulim" panose="020B0600000101010101" pitchFamily="34" charset="-127"/>
              </a:rPr>
              <a:t>  @codons = $myCodonTable-&gt;revtranslate('cYS', 'rna');</a:t>
            </a: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8B0D6ED5-6ACB-0B74-0493-371C3DB149AF}"/>
              </a:ext>
            </a:extLst>
          </p:cNvPr>
          <p:cNvSpPr>
            <a:spLocks noGrp="1" noChangeArrowheads="1"/>
          </p:cNvSpPr>
          <p:nvPr>
            <p:ph type="ctrTitle"/>
          </p:nvPr>
        </p:nvSpPr>
        <p:spPr>
          <a:xfrm>
            <a:off x="1524001" y="476250"/>
            <a:ext cx="9109075" cy="1657350"/>
          </a:xfrm>
        </p:spPr>
        <p:txBody>
          <a:bodyPr/>
          <a:lstStyle/>
          <a:p>
            <a:pPr eaLnBrk="1" hangingPunct="1"/>
            <a:r>
              <a:rPr lang="en-GB" altLang="ko-KR" sz="6600">
                <a:ea typeface="Gulim" panose="020B0600000101010101" pitchFamily="34" charset="-127"/>
              </a:rPr>
              <a:t>Computing &amp; Computers</a:t>
            </a:r>
          </a:p>
        </p:txBody>
      </p:sp>
      <p:sp>
        <p:nvSpPr>
          <p:cNvPr id="16388" name="Text Box 5">
            <a:extLst>
              <a:ext uri="{FF2B5EF4-FFF2-40B4-BE49-F238E27FC236}">
                <a16:creationId xmlns:a16="http://schemas.microsoft.com/office/drawing/2014/main" id="{B17EB34C-A71B-DAAB-D258-CFCBE4E79FAB}"/>
              </a:ext>
            </a:extLst>
          </p:cNvPr>
          <p:cNvSpPr txBox="1">
            <a:spLocks noChangeArrowheads="1"/>
          </p:cNvSpPr>
          <p:nvPr/>
        </p:nvSpPr>
        <p:spPr bwMode="auto">
          <a:xfrm>
            <a:off x="10058400" y="228600"/>
            <a:ext cx="184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endParaRPr lang="en-US" altLang="en-US" sz="2400"/>
          </a:p>
        </p:txBody>
      </p:sp>
      <p:sp>
        <p:nvSpPr>
          <p:cNvPr id="16389" name="Text Box 6">
            <a:extLst>
              <a:ext uri="{FF2B5EF4-FFF2-40B4-BE49-F238E27FC236}">
                <a16:creationId xmlns:a16="http://schemas.microsoft.com/office/drawing/2014/main" id="{A5D9AB25-C73C-B01F-50F1-D72E9514C1AF}"/>
              </a:ext>
            </a:extLst>
          </p:cNvPr>
          <p:cNvSpPr txBox="1">
            <a:spLocks noChangeArrowheads="1"/>
          </p:cNvSpPr>
          <p:nvPr/>
        </p:nvSpPr>
        <p:spPr bwMode="auto">
          <a:xfrm>
            <a:off x="10118725" y="117475"/>
            <a:ext cx="49244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fld id="{C6B19580-6FC0-4DA0-8720-15F3351A65A6}" type="slidenum">
              <a:rPr lang="ko-KR" altLang="en-GB" sz="2400">
                <a:ea typeface="Gulim" panose="020B0600000101010101" pitchFamily="34" charset="-127"/>
              </a:rPr>
              <a:pPr eaLnBrk="1" hangingPunct="1">
                <a:spcBef>
                  <a:spcPct val="0"/>
                </a:spcBef>
                <a:buClrTx/>
                <a:buSzTx/>
                <a:buFontTx/>
                <a:buNone/>
              </a:pPr>
              <a:t>113</a:t>
            </a:fld>
            <a:endParaRPr lang="en-GB" altLang="ko-KR" sz="2400">
              <a:ea typeface="Gulim" panose="020B0600000101010101" pitchFamily="34" charset="-127"/>
            </a:endParaRPr>
          </a:p>
        </p:txBody>
      </p:sp>
      <p:sp>
        <p:nvSpPr>
          <p:cNvPr id="16390" name="Text Box 7">
            <a:extLst>
              <a:ext uri="{FF2B5EF4-FFF2-40B4-BE49-F238E27FC236}">
                <a16:creationId xmlns:a16="http://schemas.microsoft.com/office/drawing/2014/main" id="{F19A2FAF-B673-F52D-2DF8-BE81C69551EB}"/>
              </a:ext>
            </a:extLst>
          </p:cNvPr>
          <p:cNvSpPr txBox="1">
            <a:spLocks noChangeArrowheads="1"/>
          </p:cNvSpPr>
          <p:nvPr/>
        </p:nvSpPr>
        <p:spPr bwMode="auto">
          <a:xfrm>
            <a:off x="9220201" y="6210301"/>
            <a:ext cx="7842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endParaRPr lang="en-GB" altLang="ko-KR" sz="1800">
              <a:ea typeface="Gulim" panose="020B0600000101010101" pitchFamily="34" charset="-127"/>
            </a:endParaRPr>
          </a:p>
        </p:txBody>
      </p:sp>
      <p:pic>
        <p:nvPicPr>
          <p:cNvPr id="16391" name="Picture 12" descr="jong_sig_BW_sm">
            <a:extLst>
              <a:ext uri="{FF2B5EF4-FFF2-40B4-BE49-F238E27FC236}">
                <a16:creationId xmlns:a16="http://schemas.microsoft.com/office/drawing/2014/main" id="{7D23A273-6FCC-8445-6233-BFCF612DDCD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5849939"/>
            <a:ext cx="838200" cy="7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제목 1">
            <a:extLst>
              <a:ext uri="{FF2B5EF4-FFF2-40B4-BE49-F238E27FC236}">
                <a16:creationId xmlns:a16="http://schemas.microsoft.com/office/drawing/2014/main" id="{D94C8DA5-C2CF-C6EC-C4A6-FD399452F0D5}"/>
              </a:ext>
            </a:extLst>
          </p:cNvPr>
          <p:cNvSpPr>
            <a:spLocks noGrp="1"/>
          </p:cNvSpPr>
          <p:nvPr>
            <p:ph type="title"/>
          </p:nvPr>
        </p:nvSpPr>
        <p:spPr>
          <a:xfrm>
            <a:off x="838200" y="44450"/>
            <a:ext cx="9128125" cy="863600"/>
          </a:xfrm>
        </p:spPr>
        <p:txBody>
          <a:bodyPr>
            <a:normAutofit fontScale="90000"/>
          </a:bodyPr>
          <a:lstStyle/>
          <a:p>
            <a:r>
              <a:rPr lang="en-US" altLang="ko-KR" sz="6600" dirty="0">
                <a:ea typeface="Gulim" panose="020B0600000101010101" pitchFamily="34" charset="-127"/>
              </a:rPr>
              <a:t>Computable?</a:t>
            </a:r>
            <a:endParaRPr lang="ko-KR" altLang="en-US" sz="6600" dirty="0">
              <a:ea typeface="Gulim" panose="020B0600000101010101" pitchFamily="34" charset="-127"/>
            </a:endParaRPr>
          </a:p>
        </p:txBody>
      </p:sp>
      <p:sp>
        <p:nvSpPr>
          <p:cNvPr id="21507" name="내용 개체 틀 2">
            <a:extLst>
              <a:ext uri="{FF2B5EF4-FFF2-40B4-BE49-F238E27FC236}">
                <a16:creationId xmlns:a16="http://schemas.microsoft.com/office/drawing/2014/main" id="{D4C16EA7-3C29-F154-EA18-38688A10E23C}"/>
              </a:ext>
            </a:extLst>
          </p:cNvPr>
          <p:cNvSpPr>
            <a:spLocks noGrp="1"/>
          </p:cNvSpPr>
          <p:nvPr>
            <p:ph idx="1"/>
          </p:nvPr>
        </p:nvSpPr>
        <p:spPr>
          <a:xfrm>
            <a:off x="983432" y="1700807"/>
            <a:ext cx="8982893" cy="3826867"/>
          </a:xfrm>
        </p:spPr>
        <p:txBody>
          <a:bodyPr/>
          <a:lstStyle/>
          <a:p>
            <a:r>
              <a:rPr lang="en-US" altLang="ko-KR" sz="4800" dirty="0">
                <a:ea typeface="Gulim" panose="020B0600000101010101" pitchFamily="34" charset="-127"/>
              </a:rPr>
              <a:t>The universe is computable?</a:t>
            </a:r>
          </a:p>
          <a:p>
            <a:endParaRPr lang="ko-KR" altLang="en-US" dirty="0">
              <a:ea typeface="Gulim" panose="020B0600000101010101" pitchFamily="34" charset="-127"/>
            </a:endParaRPr>
          </a:p>
        </p:txBody>
      </p:sp>
      <p:sp>
        <p:nvSpPr>
          <p:cNvPr id="21508" name="날짜 개체 틀 3">
            <a:extLst>
              <a:ext uri="{FF2B5EF4-FFF2-40B4-BE49-F238E27FC236}">
                <a16:creationId xmlns:a16="http://schemas.microsoft.com/office/drawing/2014/main" id="{036CE133-296C-784A-505F-07D820D398A6}"/>
              </a:ext>
            </a:extLst>
          </p:cNvPr>
          <p:cNvSpPr>
            <a:spLocks noGrp="1"/>
          </p:cNvSpPr>
          <p:nvPr>
            <p:ph type="dt" sz="quarter" idx="10"/>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207EEC10-51E0-4682-B3B0-D47DAAB95A74}" type="datetime1">
              <a:rPr lang="ko-KR" altLang="en-US" sz="1400">
                <a:ea typeface="Gulim" panose="020B0600000101010101" pitchFamily="34" charset="-127"/>
              </a:rPr>
              <a:pPr/>
              <a:t>2025-03-06</a:t>
            </a:fld>
            <a:endParaRPr lang="en-GB" altLang="ko-KR" sz="1400">
              <a:ea typeface="Gulim" panose="020B0600000101010101" pitchFamily="34" charset="-127"/>
            </a:endParaRPr>
          </a:p>
        </p:txBody>
      </p:sp>
      <p:sp>
        <p:nvSpPr>
          <p:cNvPr id="21509" name="슬라이드 번호 개체 틀 4">
            <a:extLst>
              <a:ext uri="{FF2B5EF4-FFF2-40B4-BE49-F238E27FC236}">
                <a16:creationId xmlns:a16="http://schemas.microsoft.com/office/drawing/2014/main" id="{3B1A5217-F5B3-E788-3EF3-2ABD39F57C48}"/>
              </a:ext>
            </a:extLst>
          </p:cNvPr>
          <p:cNvSpPr>
            <a:spLocks noGrp="1"/>
          </p:cNvSpPr>
          <p:nvPr>
            <p:ph type="sldNum" sz="quarter" idx="12"/>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15349CDA-A692-4FD4-AB4B-74D9AF451170}" type="slidenum">
              <a:rPr lang="ko-KR" altLang="en-GB" sz="1400"/>
              <a:pPr/>
              <a:t>114</a:t>
            </a:fld>
            <a:endParaRPr lang="en-GB" altLang="ko-KR" sz="1400"/>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제목 1">
            <a:extLst>
              <a:ext uri="{FF2B5EF4-FFF2-40B4-BE49-F238E27FC236}">
                <a16:creationId xmlns:a16="http://schemas.microsoft.com/office/drawing/2014/main" id="{EF5A7024-B734-C598-5CF3-D703278CC798}"/>
              </a:ext>
            </a:extLst>
          </p:cNvPr>
          <p:cNvSpPr>
            <a:spLocks noGrp="1"/>
          </p:cNvSpPr>
          <p:nvPr>
            <p:ph type="title"/>
          </p:nvPr>
        </p:nvSpPr>
        <p:spPr>
          <a:xfrm>
            <a:off x="2243138" y="122238"/>
            <a:ext cx="7772400" cy="1143000"/>
          </a:xfrm>
        </p:spPr>
        <p:txBody>
          <a:bodyPr>
            <a:normAutofit/>
          </a:bodyPr>
          <a:lstStyle/>
          <a:p>
            <a:r>
              <a:rPr lang="en-US" altLang="ko-KR" sz="6600" dirty="0">
                <a:ea typeface="Gulim" panose="020B0600000101010101" pitchFamily="34" charset="-127"/>
              </a:rPr>
              <a:t>Computer?</a:t>
            </a:r>
            <a:endParaRPr lang="ko-KR" altLang="en-US" sz="6600" dirty="0">
              <a:ea typeface="Gulim" panose="020B0600000101010101" pitchFamily="34" charset="-127"/>
            </a:endParaRPr>
          </a:p>
        </p:txBody>
      </p:sp>
      <p:sp>
        <p:nvSpPr>
          <p:cNvPr id="22531" name="내용 개체 틀 2">
            <a:extLst>
              <a:ext uri="{FF2B5EF4-FFF2-40B4-BE49-F238E27FC236}">
                <a16:creationId xmlns:a16="http://schemas.microsoft.com/office/drawing/2014/main" id="{5122295B-5369-419D-BCF7-D306BFE11B99}"/>
              </a:ext>
            </a:extLst>
          </p:cNvPr>
          <p:cNvSpPr>
            <a:spLocks noGrp="1"/>
          </p:cNvSpPr>
          <p:nvPr>
            <p:ph idx="1"/>
          </p:nvPr>
        </p:nvSpPr>
        <p:spPr>
          <a:xfrm>
            <a:off x="838200" y="1196975"/>
            <a:ext cx="9347200" cy="4679950"/>
          </a:xfrm>
        </p:spPr>
        <p:txBody>
          <a:bodyPr>
            <a:normAutofit/>
          </a:bodyPr>
          <a:lstStyle/>
          <a:p>
            <a:r>
              <a:rPr lang="en-US" altLang="ko-KR" sz="3600" dirty="0">
                <a:ea typeface="Gulim" panose="020B0600000101010101" pitchFamily="34" charset="-127"/>
              </a:rPr>
              <a:t>A </a:t>
            </a:r>
            <a:r>
              <a:rPr lang="en-US" altLang="ko-KR" sz="3600" b="1" dirty="0">
                <a:ea typeface="Gulim" panose="020B0600000101010101" pitchFamily="34" charset="-127"/>
              </a:rPr>
              <a:t>computer</a:t>
            </a:r>
            <a:r>
              <a:rPr lang="en-US" altLang="ko-KR" sz="3600" dirty="0">
                <a:ea typeface="Gulim" panose="020B0600000101010101" pitchFamily="34" charset="-127"/>
              </a:rPr>
              <a:t> is a device that can be </a:t>
            </a:r>
            <a:r>
              <a:rPr lang="en-US" altLang="ko-KR" sz="3600" dirty="0">
                <a:ea typeface="Gulim" panose="020B0600000101010101" pitchFamily="34" charset="-127"/>
                <a:hlinkClick r:id="rId2" tooltip="Computer programming"/>
              </a:rPr>
              <a:t>instructed</a:t>
            </a:r>
            <a:r>
              <a:rPr lang="en-US" altLang="ko-KR" sz="3600" dirty="0">
                <a:ea typeface="Gulim" panose="020B0600000101010101" pitchFamily="34" charset="-127"/>
              </a:rPr>
              <a:t> to carry out sequences of </a:t>
            </a:r>
            <a:r>
              <a:rPr lang="en-US" altLang="ko-KR" sz="3600" dirty="0">
                <a:ea typeface="Gulim" panose="020B0600000101010101" pitchFamily="34" charset="-127"/>
                <a:hlinkClick r:id="rId3" tooltip="Arithmetic"/>
              </a:rPr>
              <a:t>arithmetic</a:t>
            </a:r>
            <a:r>
              <a:rPr lang="en-US" altLang="ko-KR" sz="3600" dirty="0">
                <a:ea typeface="Gulim" panose="020B0600000101010101" pitchFamily="34" charset="-127"/>
              </a:rPr>
              <a:t> or </a:t>
            </a:r>
            <a:r>
              <a:rPr lang="en-US" altLang="ko-KR" sz="3600" dirty="0">
                <a:ea typeface="Gulim" panose="020B0600000101010101" pitchFamily="34" charset="-127"/>
                <a:hlinkClick r:id="rId4" tooltip="Boolean algebra"/>
              </a:rPr>
              <a:t>logical</a:t>
            </a:r>
            <a:r>
              <a:rPr lang="en-US" altLang="ko-KR" sz="3600" dirty="0">
                <a:ea typeface="Gulim" panose="020B0600000101010101" pitchFamily="34" charset="-127"/>
              </a:rPr>
              <a:t> operations automatically. </a:t>
            </a:r>
          </a:p>
          <a:p>
            <a:r>
              <a:rPr lang="en-US" altLang="ko-KR" sz="3600" dirty="0">
                <a:ea typeface="Gulim" panose="020B0600000101010101" pitchFamily="34" charset="-127"/>
              </a:rPr>
              <a:t>Modern computers have the ability to follow generalized sets of operations, called </a:t>
            </a:r>
            <a:r>
              <a:rPr lang="en-US" altLang="ko-KR" sz="3600" i="1" dirty="0">
                <a:ea typeface="Gulim" panose="020B0600000101010101" pitchFamily="34" charset="-127"/>
                <a:hlinkClick r:id="rId5" tooltip="Computer program"/>
              </a:rPr>
              <a:t>programs</a:t>
            </a:r>
            <a:r>
              <a:rPr lang="en-US" altLang="ko-KR" sz="3600" i="1" dirty="0">
                <a:ea typeface="Gulim" panose="020B0600000101010101" pitchFamily="34" charset="-127"/>
              </a:rPr>
              <a:t>.</a:t>
            </a:r>
            <a:r>
              <a:rPr lang="en-US" altLang="ko-KR" sz="3600" dirty="0">
                <a:ea typeface="Gulim" panose="020B0600000101010101" pitchFamily="34" charset="-127"/>
              </a:rPr>
              <a:t> These programs enable computers to perform an extremely wide range of tasks.</a:t>
            </a:r>
            <a:endParaRPr lang="ko-KR" altLang="en-US" sz="3600" dirty="0">
              <a:ea typeface="Gulim" panose="020B0600000101010101" pitchFamily="34" charset="-127"/>
            </a:endParaRPr>
          </a:p>
        </p:txBody>
      </p:sp>
      <p:sp>
        <p:nvSpPr>
          <p:cNvPr id="22532" name="날짜 개체 틀 3">
            <a:extLst>
              <a:ext uri="{FF2B5EF4-FFF2-40B4-BE49-F238E27FC236}">
                <a16:creationId xmlns:a16="http://schemas.microsoft.com/office/drawing/2014/main" id="{1BE6A820-6F44-A583-22FF-11FEAB5E9A3D}"/>
              </a:ext>
            </a:extLst>
          </p:cNvPr>
          <p:cNvSpPr>
            <a:spLocks noGrp="1"/>
          </p:cNvSpPr>
          <p:nvPr>
            <p:ph type="dt" sz="quarter" idx="10"/>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20ACE84A-322F-4727-B460-741F80281743}" type="datetime1">
              <a:rPr lang="ko-KR" altLang="en-US" sz="1400">
                <a:ea typeface="Gulim" panose="020B0600000101010101" pitchFamily="34" charset="-127"/>
              </a:rPr>
              <a:pPr/>
              <a:t>2025-03-06</a:t>
            </a:fld>
            <a:endParaRPr lang="en-GB" altLang="ko-KR" sz="1400">
              <a:ea typeface="Gulim" panose="020B0600000101010101" pitchFamily="34" charset="-127"/>
            </a:endParaRPr>
          </a:p>
        </p:txBody>
      </p:sp>
      <p:sp>
        <p:nvSpPr>
          <p:cNvPr id="22533" name="슬라이드 번호 개체 틀 4">
            <a:extLst>
              <a:ext uri="{FF2B5EF4-FFF2-40B4-BE49-F238E27FC236}">
                <a16:creationId xmlns:a16="http://schemas.microsoft.com/office/drawing/2014/main" id="{DF31A27A-CFE8-BF39-4981-7E8661076D05}"/>
              </a:ext>
            </a:extLst>
          </p:cNvPr>
          <p:cNvSpPr>
            <a:spLocks noGrp="1"/>
          </p:cNvSpPr>
          <p:nvPr>
            <p:ph type="sldNum" sz="quarter" idx="12"/>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01788724-0A99-459D-8D24-660FAD43651E}" type="slidenum">
              <a:rPr lang="ko-KR" altLang="en-GB" sz="1400"/>
              <a:pPr/>
              <a:t>115</a:t>
            </a:fld>
            <a:endParaRPr lang="en-GB" altLang="ko-KR" sz="1400"/>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제목 1">
            <a:extLst>
              <a:ext uri="{FF2B5EF4-FFF2-40B4-BE49-F238E27FC236}">
                <a16:creationId xmlns:a16="http://schemas.microsoft.com/office/drawing/2014/main" id="{92B202CB-53AF-70C3-518C-EF6F17F2C9D2}"/>
              </a:ext>
            </a:extLst>
          </p:cNvPr>
          <p:cNvSpPr>
            <a:spLocks noGrp="1"/>
          </p:cNvSpPr>
          <p:nvPr>
            <p:ph type="title"/>
          </p:nvPr>
        </p:nvSpPr>
        <p:spPr/>
        <p:txBody>
          <a:bodyPr/>
          <a:lstStyle/>
          <a:p>
            <a:r>
              <a:rPr lang="en-US" altLang="ko-KR" b="1">
                <a:ea typeface="Gulim" panose="020B0600000101010101" pitchFamily="34" charset="-127"/>
              </a:rPr>
              <a:t>First computing device</a:t>
            </a:r>
            <a:endParaRPr lang="ko-KR" altLang="en-US">
              <a:ea typeface="Gulim" panose="020B0600000101010101" pitchFamily="34" charset="-127"/>
            </a:endParaRPr>
          </a:p>
        </p:txBody>
      </p:sp>
      <p:sp>
        <p:nvSpPr>
          <p:cNvPr id="23555" name="내용 개체 틀 2">
            <a:extLst>
              <a:ext uri="{FF2B5EF4-FFF2-40B4-BE49-F238E27FC236}">
                <a16:creationId xmlns:a16="http://schemas.microsoft.com/office/drawing/2014/main" id="{DB9F8F3B-B54A-78D9-DFBF-AB22F57B7EB3}"/>
              </a:ext>
            </a:extLst>
          </p:cNvPr>
          <p:cNvSpPr>
            <a:spLocks noGrp="1"/>
          </p:cNvSpPr>
          <p:nvPr>
            <p:ph idx="1"/>
          </p:nvPr>
        </p:nvSpPr>
        <p:spPr/>
        <p:txBody>
          <a:bodyPr>
            <a:normAutofit/>
          </a:bodyPr>
          <a:lstStyle/>
          <a:p>
            <a:r>
              <a:rPr lang="en-US" altLang="ko-KR" sz="3600" u="sng" dirty="0">
                <a:ea typeface="Gulim" panose="020B0600000101010101" pitchFamily="34" charset="-127"/>
                <a:hlinkClick r:id="rId2"/>
              </a:rPr>
              <a:t>Charles Babbage</a:t>
            </a:r>
            <a:r>
              <a:rPr lang="en-US" altLang="ko-KR" sz="3600" dirty="0">
                <a:ea typeface="Gulim" panose="020B0600000101010101" pitchFamily="34" charset="-127"/>
              </a:rPr>
              <a:t>, an English mechanical engineer and </a:t>
            </a:r>
            <a:r>
              <a:rPr lang="en-US" altLang="ko-KR" sz="3600" dirty="0">
                <a:ea typeface="Gulim" panose="020B0600000101010101" pitchFamily="34" charset="-127"/>
                <a:hlinkClick r:id="rId3" tooltip="Polymath"/>
              </a:rPr>
              <a:t>polymath</a:t>
            </a:r>
            <a:r>
              <a:rPr lang="en-US" altLang="ko-KR" sz="3600" dirty="0">
                <a:ea typeface="Gulim" panose="020B0600000101010101" pitchFamily="34" charset="-127"/>
              </a:rPr>
              <a:t>, originated the concept of a programmable computer. Considered the "</a:t>
            </a:r>
            <a:r>
              <a:rPr lang="en-US" altLang="ko-KR" sz="3600" dirty="0">
                <a:ea typeface="Gulim" panose="020B0600000101010101" pitchFamily="34" charset="-127"/>
                <a:hlinkClick r:id="rId4" tooltip="Computer pioneer"/>
              </a:rPr>
              <a:t>father of the computer</a:t>
            </a:r>
            <a:r>
              <a:rPr lang="en-US" altLang="ko-KR" sz="3600" dirty="0">
                <a:ea typeface="Gulim" panose="020B0600000101010101" pitchFamily="34" charset="-127"/>
              </a:rPr>
              <a:t>",</a:t>
            </a:r>
            <a:r>
              <a:rPr lang="en-US" altLang="ko-KR" sz="3600" baseline="30000" dirty="0">
                <a:ea typeface="Gulim" panose="020B0600000101010101" pitchFamily="34" charset="-127"/>
                <a:hlinkClick r:id="rId5"/>
              </a:rPr>
              <a:t>[15]</a:t>
            </a:r>
            <a:r>
              <a:rPr lang="en-US" altLang="ko-KR" sz="3600" dirty="0">
                <a:ea typeface="Gulim" panose="020B0600000101010101" pitchFamily="34" charset="-127"/>
              </a:rPr>
              <a:t> he conceptualized and invented the first </a:t>
            </a:r>
            <a:r>
              <a:rPr lang="en-US" altLang="ko-KR" sz="3600" dirty="0">
                <a:ea typeface="Gulim" panose="020B0600000101010101" pitchFamily="34" charset="-127"/>
                <a:hlinkClick r:id="rId6" tooltip="Mechanical computer"/>
              </a:rPr>
              <a:t>mechanical computer</a:t>
            </a:r>
            <a:r>
              <a:rPr lang="en-US" altLang="ko-KR" sz="3600" dirty="0">
                <a:ea typeface="Gulim" panose="020B0600000101010101" pitchFamily="34" charset="-127"/>
              </a:rPr>
              <a:t> in the early 19th century.</a:t>
            </a:r>
            <a:endParaRPr lang="ko-KR" altLang="en-US" sz="3600" dirty="0">
              <a:ea typeface="Gulim" panose="020B0600000101010101" pitchFamily="34" charset="-127"/>
            </a:endParaRPr>
          </a:p>
        </p:txBody>
      </p:sp>
      <p:sp>
        <p:nvSpPr>
          <p:cNvPr id="23556" name="날짜 개체 틀 3">
            <a:extLst>
              <a:ext uri="{FF2B5EF4-FFF2-40B4-BE49-F238E27FC236}">
                <a16:creationId xmlns:a16="http://schemas.microsoft.com/office/drawing/2014/main" id="{B26226A1-8552-5F3F-2DC3-78969B388D95}"/>
              </a:ext>
            </a:extLst>
          </p:cNvPr>
          <p:cNvSpPr>
            <a:spLocks noGrp="1"/>
          </p:cNvSpPr>
          <p:nvPr>
            <p:ph type="dt" sz="quarter" idx="10"/>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406802EB-0CC1-4D23-8789-283ACF2D6E24}" type="datetime1">
              <a:rPr lang="ko-KR" altLang="en-US" sz="1400">
                <a:ea typeface="Gulim" panose="020B0600000101010101" pitchFamily="34" charset="-127"/>
              </a:rPr>
              <a:pPr/>
              <a:t>2025-03-06</a:t>
            </a:fld>
            <a:endParaRPr lang="en-GB" altLang="ko-KR" sz="1400">
              <a:ea typeface="Gulim" panose="020B0600000101010101" pitchFamily="34" charset="-127"/>
            </a:endParaRPr>
          </a:p>
        </p:txBody>
      </p:sp>
      <p:sp>
        <p:nvSpPr>
          <p:cNvPr id="23557" name="슬라이드 번호 개체 틀 4">
            <a:extLst>
              <a:ext uri="{FF2B5EF4-FFF2-40B4-BE49-F238E27FC236}">
                <a16:creationId xmlns:a16="http://schemas.microsoft.com/office/drawing/2014/main" id="{69BFEDDB-4EA0-BC9E-49C3-359AD1EB3850}"/>
              </a:ext>
            </a:extLst>
          </p:cNvPr>
          <p:cNvSpPr>
            <a:spLocks noGrp="1"/>
          </p:cNvSpPr>
          <p:nvPr>
            <p:ph type="sldNum" sz="quarter" idx="12"/>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2FC267FA-1BF8-4B1A-B342-CD10A87F1100}" type="slidenum">
              <a:rPr lang="ko-KR" altLang="en-GB" sz="1400"/>
              <a:pPr/>
              <a:t>116</a:t>
            </a:fld>
            <a:endParaRPr lang="en-GB" altLang="ko-KR" sz="1400"/>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제목 1">
            <a:extLst>
              <a:ext uri="{FF2B5EF4-FFF2-40B4-BE49-F238E27FC236}">
                <a16:creationId xmlns:a16="http://schemas.microsoft.com/office/drawing/2014/main" id="{0E660CCE-0325-B588-54C6-510A24017B64}"/>
              </a:ext>
            </a:extLst>
          </p:cNvPr>
          <p:cNvSpPr>
            <a:spLocks noGrp="1"/>
          </p:cNvSpPr>
          <p:nvPr>
            <p:ph type="title"/>
          </p:nvPr>
        </p:nvSpPr>
        <p:spPr/>
        <p:txBody>
          <a:bodyPr/>
          <a:lstStyle/>
          <a:p>
            <a:endParaRPr lang="ko-KR" altLang="en-US">
              <a:ea typeface="Gulim" panose="020B0600000101010101" pitchFamily="34" charset="-127"/>
            </a:endParaRPr>
          </a:p>
        </p:txBody>
      </p:sp>
      <p:sp>
        <p:nvSpPr>
          <p:cNvPr id="24579" name="내용 개체 틀 2">
            <a:extLst>
              <a:ext uri="{FF2B5EF4-FFF2-40B4-BE49-F238E27FC236}">
                <a16:creationId xmlns:a16="http://schemas.microsoft.com/office/drawing/2014/main" id="{E522DBAE-1F8C-EE78-A9B4-2B34860D0ED9}"/>
              </a:ext>
            </a:extLst>
          </p:cNvPr>
          <p:cNvSpPr>
            <a:spLocks noGrp="1"/>
          </p:cNvSpPr>
          <p:nvPr>
            <p:ph idx="1"/>
          </p:nvPr>
        </p:nvSpPr>
        <p:spPr/>
        <p:txBody>
          <a:bodyPr/>
          <a:lstStyle/>
          <a:p>
            <a:endParaRPr lang="ko-KR" altLang="en-US">
              <a:ea typeface="Gulim" panose="020B0600000101010101" pitchFamily="34" charset="-127"/>
            </a:endParaRPr>
          </a:p>
        </p:txBody>
      </p:sp>
      <p:sp>
        <p:nvSpPr>
          <p:cNvPr id="24580" name="날짜 개체 틀 3">
            <a:extLst>
              <a:ext uri="{FF2B5EF4-FFF2-40B4-BE49-F238E27FC236}">
                <a16:creationId xmlns:a16="http://schemas.microsoft.com/office/drawing/2014/main" id="{F78B919F-F926-A7E6-910C-BA113B31EC75}"/>
              </a:ext>
            </a:extLst>
          </p:cNvPr>
          <p:cNvSpPr>
            <a:spLocks noGrp="1"/>
          </p:cNvSpPr>
          <p:nvPr>
            <p:ph type="dt" sz="quarter" idx="10"/>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24A7063E-7F7E-4DE4-9B04-F435003A4D0A}" type="datetime1">
              <a:rPr lang="ko-KR" altLang="en-US" sz="1400">
                <a:ea typeface="Gulim" panose="020B0600000101010101" pitchFamily="34" charset="-127"/>
              </a:rPr>
              <a:pPr/>
              <a:t>2025-03-06</a:t>
            </a:fld>
            <a:endParaRPr lang="en-GB" altLang="ko-KR" sz="1400">
              <a:ea typeface="Gulim" panose="020B0600000101010101" pitchFamily="34" charset="-127"/>
            </a:endParaRPr>
          </a:p>
        </p:txBody>
      </p:sp>
      <p:sp>
        <p:nvSpPr>
          <p:cNvPr id="24581" name="슬라이드 번호 개체 틀 4">
            <a:extLst>
              <a:ext uri="{FF2B5EF4-FFF2-40B4-BE49-F238E27FC236}">
                <a16:creationId xmlns:a16="http://schemas.microsoft.com/office/drawing/2014/main" id="{6B403438-68E1-AA54-FF3E-177B10C8FE23}"/>
              </a:ext>
            </a:extLst>
          </p:cNvPr>
          <p:cNvSpPr>
            <a:spLocks noGrp="1"/>
          </p:cNvSpPr>
          <p:nvPr>
            <p:ph type="sldNum" sz="quarter" idx="12"/>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A5894FF1-E097-4A4C-86F5-041DAD922FF7}" type="slidenum">
              <a:rPr lang="ko-KR" altLang="en-GB" sz="1400"/>
              <a:pPr/>
              <a:t>117</a:t>
            </a:fld>
            <a:endParaRPr lang="en-GB" altLang="ko-KR" sz="1400"/>
          </a:p>
        </p:txBody>
      </p:sp>
      <p:pic>
        <p:nvPicPr>
          <p:cNvPr id="24582" name="그림 5">
            <a:extLst>
              <a:ext uri="{FF2B5EF4-FFF2-40B4-BE49-F238E27FC236}">
                <a16:creationId xmlns:a16="http://schemas.microsoft.com/office/drawing/2014/main" id="{9515996D-E105-E022-71AF-B87F97925EC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648076" y="0"/>
            <a:ext cx="51927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제목 1">
            <a:extLst>
              <a:ext uri="{FF2B5EF4-FFF2-40B4-BE49-F238E27FC236}">
                <a16:creationId xmlns:a16="http://schemas.microsoft.com/office/drawing/2014/main" id="{EC862978-A1E7-D8E9-E7C8-2CB9D8FEF44E}"/>
              </a:ext>
            </a:extLst>
          </p:cNvPr>
          <p:cNvSpPr>
            <a:spLocks noGrp="1"/>
          </p:cNvSpPr>
          <p:nvPr>
            <p:ph type="title"/>
          </p:nvPr>
        </p:nvSpPr>
        <p:spPr>
          <a:xfrm>
            <a:off x="2222500" y="17464"/>
            <a:ext cx="7772400" cy="674687"/>
          </a:xfrm>
        </p:spPr>
        <p:txBody>
          <a:bodyPr>
            <a:normAutofit fontScale="90000"/>
          </a:bodyPr>
          <a:lstStyle/>
          <a:p>
            <a:r>
              <a:rPr lang="en-US" altLang="ko-KR">
                <a:ea typeface="Gulim" panose="020B0600000101010101" pitchFamily="34" charset="-127"/>
              </a:rPr>
              <a:t>Modern Computers</a:t>
            </a:r>
            <a:endParaRPr lang="ko-KR" altLang="en-US">
              <a:ea typeface="Gulim" panose="020B0600000101010101" pitchFamily="34" charset="-127"/>
            </a:endParaRPr>
          </a:p>
        </p:txBody>
      </p:sp>
      <p:sp>
        <p:nvSpPr>
          <p:cNvPr id="25603" name="내용 개체 틀 2">
            <a:extLst>
              <a:ext uri="{FF2B5EF4-FFF2-40B4-BE49-F238E27FC236}">
                <a16:creationId xmlns:a16="http://schemas.microsoft.com/office/drawing/2014/main" id="{36B5E971-2928-44FA-33D5-17DF82027480}"/>
              </a:ext>
            </a:extLst>
          </p:cNvPr>
          <p:cNvSpPr>
            <a:spLocks noGrp="1"/>
          </p:cNvSpPr>
          <p:nvPr>
            <p:ph idx="1"/>
          </p:nvPr>
        </p:nvSpPr>
        <p:spPr>
          <a:xfrm>
            <a:off x="263352" y="1268759"/>
            <a:ext cx="11233247" cy="5452716"/>
          </a:xfrm>
        </p:spPr>
        <p:txBody>
          <a:bodyPr>
            <a:normAutofit fontScale="92500" lnSpcReduction="10000"/>
          </a:bodyPr>
          <a:lstStyle/>
          <a:p>
            <a:r>
              <a:rPr lang="en-US" altLang="ko-KR" dirty="0">
                <a:ea typeface="Gulim" panose="020B0600000101010101" pitchFamily="34" charset="-127"/>
              </a:rPr>
              <a:t>The principle of the modern computer was proposed by </a:t>
            </a:r>
            <a:r>
              <a:rPr lang="en-US" altLang="ko-KR" dirty="0">
                <a:ea typeface="Gulim" panose="020B0600000101010101" pitchFamily="34" charset="-127"/>
                <a:hlinkClick r:id="rId2" tooltip="Alan Turing"/>
              </a:rPr>
              <a:t>Alan Turing</a:t>
            </a:r>
            <a:r>
              <a:rPr lang="en-US" altLang="ko-KR" dirty="0">
                <a:ea typeface="Gulim" panose="020B0600000101010101" pitchFamily="34" charset="-127"/>
              </a:rPr>
              <a:t> in his seminal 1936 paper,</a:t>
            </a:r>
            <a:r>
              <a:rPr lang="en-US" altLang="ko-KR" baseline="30000" dirty="0">
                <a:ea typeface="Gulim" panose="020B0600000101010101" pitchFamily="34" charset="-127"/>
                <a:hlinkClick r:id="rId3"/>
              </a:rPr>
              <a:t>[35]</a:t>
            </a:r>
            <a:r>
              <a:rPr lang="en-US" altLang="ko-KR" dirty="0">
                <a:ea typeface="Gulim" panose="020B0600000101010101" pitchFamily="34" charset="-127"/>
              </a:rPr>
              <a:t> </a:t>
            </a:r>
            <a:r>
              <a:rPr lang="en-US" altLang="ko-KR" i="1" dirty="0">
                <a:ea typeface="Gulim" panose="020B0600000101010101" pitchFamily="34" charset="-127"/>
              </a:rPr>
              <a:t>On Computable Numbers</a:t>
            </a:r>
            <a:r>
              <a:rPr lang="en-US" altLang="ko-KR" dirty="0">
                <a:ea typeface="Gulim" panose="020B0600000101010101" pitchFamily="34" charset="-127"/>
              </a:rPr>
              <a:t>. </a:t>
            </a:r>
          </a:p>
          <a:p>
            <a:r>
              <a:rPr lang="en-US" altLang="ko-KR" dirty="0">
                <a:ea typeface="Gulim" panose="020B0600000101010101" pitchFamily="34" charset="-127"/>
              </a:rPr>
              <a:t>Turing proposed a simple device that he called "Universal Computing machine" and that is now known as a </a:t>
            </a:r>
            <a:r>
              <a:rPr lang="en-US" altLang="ko-KR" dirty="0">
                <a:ea typeface="Gulim" panose="020B0600000101010101" pitchFamily="34" charset="-127"/>
                <a:hlinkClick r:id="rId4" tooltip="Universal Turing machine"/>
              </a:rPr>
              <a:t>universal Turing machine</a:t>
            </a:r>
            <a:r>
              <a:rPr lang="en-US" altLang="ko-KR" dirty="0">
                <a:ea typeface="Gulim" panose="020B0600000101010101" pitchFamily="34" charset="-127"/>
              </a:rPr>
              <a:t>. </a:t>
            </a:r>
          </a:p>
          <a:p>
            <a:r>
              <a:rPr lang="en-US" altLang="ko-KR" dirty="0">
                <a:ea typeface="Gulim" panose="020B0600000101010101" pitchFamily="34" charset="-127"/>
              </a:rPr>
              <a:t>He proved that such a machine is capable of computing anything that is computable by executing instructions (program) stored on tape, allowing the machine to be programmable. </a:t>
            </a:r>
          </a:p>
          <a:p>
            <a:r>
              <a:rPr lang="en-US" altLang="ko-KR" dirty="0">
                <a:ea typeface="Gulim" panose="020B0600000101010101" pitchFamily="34" charset="-127"/>
              </a:rPr>
              <a:t>The fundamental concept of Turing's design is the </a:t>
            </a:r>
            <a:r>
              <a:rPr lang="en-US" altLang="ko-KR" dirty="0">
                <a:ea typeface="Gulim" panose="020B0600000101010101" pitchFamily="34" charset="-127"/>
                <a:hlinkClick r:id="rId5" tooltip="Stored program"/>
              </a:rPr>
              <a:t>stored program</a:t>
            </a:r>
            <a:r>
              <a:rPr lang="en-US" altLang="ko-KR" dirty="0">
                <a:ea typeface="Gulim" panose="020B0600000101010101" pitchFamily="34" charset="-127"/>
              </a:rPr>
              <a:t>, where all the instructions for computing are stored in memory. </a:t>
            </a:r>
            <a:r>
              <a:rPr lang="en-US" altLang="ko-KR" dirty="0">
                <a:ea typeface="Gulim" panose="020B0600000101010101" pitchFamily="34" charset="-127"/>
                <a:hlinkClick r:id="rId6" tooltip="John von Neumann"/>
              </a:rPr>
              <a:t>Von Neumann</a:t>
            </a:r>
            <a:r>
              <a:rPr lang="en-US" altLang="ko-KR" dirty="0">
                <a:ea typeface="Gulim" panose="020B0600000101010101" pitchFamily="34" charset="-127"/>
              </a:rPr>
              <a:t> acknowledged that the central concept of the modern computer was due to this paper.</a:t>
            </a:r>
            <a:r>
              <a:rPr lang="en-US" altLang="ko-KR" baseline="30000" dirty="0">
                <a:ea typeface="Gulim" panose="020B0600000101010101" pitchFamily="34" charset="-127"/>
                <a:hlinkClick r:id="rId7"/>
              </a:rPr>
              <a:t>[36]</a:t>
            </a:r>
            <a:r>
              <a:rPr lang="en-US" altLang="ko-KR" dirty="0">
                <a:ea typeface="Gulim" panose="020B0600000101010101" pitchFamily="34" charset="-127"/>
              </a:rPr>
              <a:t> Turing machines are to this day a central object of study in </a:t>
            </a:r>
            <a:r>
              <a:rPr lang="en-US" altLang="ko-KR" dirty="0">
                <a:ea typeface="Gulim" panose="020B0600000101010101" pitchFamily="34" charset="-127"/>
                <a:hlinkClick r:id="rId8" tooltip="Theory of computation"/>
              </a:rPr>
              <a:t>theory of computation</a:t>
            </a:r>
            <a:r>
              <a:rPr lang="en-US" altLang="ko-KR" dirty="0">
                <a:ea typeface="Gulim" panose="020B0600000101010101" pitchFamily="34" charset="-127"/>
              </a:rPr>
              <a:t>. Except for the limitations imposed by their finite memory stores, modern computers are said to be </a:t>
            </a:r>
            <a:r>
              <a:rPr lang="en-US" altLang="ko-KR" dirty="0">
                <a:ea typeface="Gulim" panose="020B0600000101010101" pitchFamily="34" charset="-127"/>
                <a:hlinkClick r:id="rId9" tooltip="Turing-complete"/>
              </a:rPr>
              <a:t>Turing-complete</a:t>
            </a:r>
            <a:r>
              <a:rPr lang="en-US" altLang="ko-KR" dirty="0">
                <a:ea typeface="Gulim" panose="020B0600000101010101" pitchFamily="34" charset="-127"/>
              </a:rPr>
              <a:t>, which is to say, they have </a:t>
            </a:r>
            <a:r>
              <a:rPr lang="en-US" altLang="ko-KR" dirty="0">
                <a:ea typeface="Gulim" panose="020B0600000101010101" pitchFamily="34" charset="-127"/>
                <a:hlinkClick r:id="rId10" tooltip="Algorithm"/>
              </a:rPr>
              <a:t>algorithm</a:t>
            </a:r>
            <a:r>
              <a:rPr lang="en-US" altLang="ko-KR" dirty="0">
                <a:ea typeface="Gulim" panose="020B0600000101010101" pitchFamily="34" charset="-127"/>
              </a:rPr>
              <a:t> execution capability equivalent to a universal Turing machine.</a:t>
            </a:r>
            <a:endParaRPr lang="ko-KR" altLang="en-US" dirty="0">
              <a:ea typeface="Gulim" panose="020B0600000101010101" pitchFamily="34" charset="-127"/>
            </a:endParaRPr>
          </a:p>
        </p:txBody>
      </p:sp>
      <p:sp>
        <p:nvSpPr>
          <p:cNvPr id="25604" name="날짜 개체 틀 3">
            <a:extLst>
              <a:ext uri="{FF2B5EF4-FFF2-40B4-BE49-F238E27FC236}">
                <a16:creationId xmlns:a16="http://schemas.microsoft.com/office/drawing/2014/main" id="{E75D6CDB-D4DD-3F6F-B5E3-1FA9B56DC221}"/>
              </a:ext>
            </a:extLst>
          </p:cNvPr>
          <p:cNvSpPr>
            <a:spLocks noGrp="1"/>
          </p:cNvSpPr>
          <p:nvPr>
            <p:ph type="dt" sz="quarter" idx="10"/>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DE41FCC0-8E9F-4A0A-8BFE-1B0A79FC2546}" type="datetime1">
              <a:rPr lang="ko-KR" altLang="en-US" sz="1400">
                <a:ea typeface="Gulim" panose="020B0600000101010101" pitchFamily="34" charset="-127"/>
              </a:rPr>
              <a:pPr/>
              <a:t>2025-03-06</a:t>
            </a:fld>
            <a:endParaRPr lang="en-GB" altLang="ko-KR" sz="1400">
              <a:ea typeface="Gulim" panose="020B0600000101010101" pitchFamily="34" charset="-127"/>
            </a:endParaRPr>
          </a:p>
        </p:txBody>
      </p:sp>
      <p:sp>
        <p:nvSpPr>
          <p:cNvPr id="25605" name="슬라이드 번호 개체 틀 4">
            <a:extLst>
              <a:ext uri="{FF2B5EF4-FFF2-40B4-BE49-F238E27FC236}">
                <a16:creationId xmlns:a16="http://schemas.microsoft.com/office/drawing/2014/main" id="{D5585D88-7FD8-0FB9-27F2-2F8C98016BF1}"/>
              </a:ext>
            </a:extLst>
          </p:cNvPr>
          <p:cNvSpPr>
            <a:spLocks noGrp="1"/>
          </p:cNvSpPr>
          <p:nvPr>
            <p:ph type="sldNum" sz="quarter" idx="12"/>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A4842DEE-D735-4E92-AF6C-5029A71A3F65}" type="slidenum">
              <a:rPr lang="ko-KR" altLang="en-GB" sz="1400"/>
              <a:pPr/>
              <a:t>118</a:t>
            </a:fld>
            <a:endParaRPr lang="en-GB" altLang="ko-KR" sz="1400"/>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제목 1">
            <a:extLst>
              <a:ext uri="{FF2B5EF4-FFF2-40B4-BE49-F238E27FC236}">
                <a16:creationId xmlns:a16="http://schemas.microsoft.com/office/drawing/2014/main" id="{1DB86184-00B2-25C8-E111-D326358CEDEF}"/>
              </a:ext>
            </a:extLst>
          </p:cNvPr>
          <p:cNvSpPr>
            <a:spLocks noGrp="1"/>
          </p:cNvSpPr>
          <p:nvPr>
            <p:ph type="title"/>
          </p:nvPr>
        </p:nvSpPr>
        <p:spPr>
          <a:xfrm>
            <a:off x="2185988" y="53974"/>
            <a:ext cx="7772400" cy="998761"/>
          </a:xfrm>
        </p:spPr>
        <p:txBody>
          <a:bodyPr>
            <a:normAutofit/>
          </a:bodyPr>
          <a:lstStyle/>
          <a:p>
            <a:r>
              <a:rPr lang="en-US" altLang="ko-KR" sz="4800" dirty="0">
                <a:ea typeface="Gulim" panose="020B0600000101010101" pitchFamily="34" charset="-127"/>
              </a:rPr>
              <a:t>Computing architecture</a:t>
            </a:r>
            <a:endParaRPr lang="ko-KR" altLang="en-US" sz="4800" dirty="0">
              <a:ea typeface="Gulim" panose="020B0600000101010101" pitchFamily="34" charset="-127"/>
            </a:endParaRPr>
          </a:p>
        </p:txBody>
      </p:sp>
      <p:sp>
        <p:nvSpPr>
          <p:cNvPr id="26627" name="날짜 개체 틀 3">
            <a:extLst>
              <a:ext uri="{FF2B5EF4-FFF2-40B4-BE49-F238E27FC236}">
                <a16:creationId xmlns:a16="http://schemas.microsoft.com/office/drawing/2014/main" id="{182C5064-7926-0D6D-83F2-6CF695659243}"/>
              </a:ext>
            </a:extLst>
          </p:cNvPr>
          <p:cNvSpPr>
            <a:spLocks noGrp="1"/>
          </p:cNvSpPr>
          <p:nvPr>
            <p:ph type="dt" sz="quarter" idx="10"/>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3A1ACBC7-EF62-485D-8479-C7FA1455E606}" type="datetime1">
              <a:rPr lang="ko-KR" altLang="en-US" sz="1400">
                <a:ea typeface="Gulim" panose="020B0600000101010101" pitchFamily="34" charset="-127"/>
              </a:rPr>
              <a:pPr/>
              <a:t>2025-03-06</a:t>
            </a:fld>
            <a:endParaRPr lang="en-GB" altLang="ko-KR" sz="1400">
              <a:ea typeface="Gulim" panose="020B0600000101010101" pitchFamily="34" charset="-127"/>
            </a:endParaRPr>
          </a:p>
        </p:txBody>
      </p:sp>
      <p:sp>
        <p:nvSpPr>
          <p:cNvPr id="26628" name="슬라이드 번호 개체 틀 4">
            <a:extLst>
              <a:ext uri="{FF2B5EF4-FFF2-40B4-BE49-F238E27FC236}">
                <a16:creationId xmlns:a16="http://schemas.microsoft.com/office/drawing/2014/main" id="{5B633D6B-4A9D-6D9A-7678-632C177D3797}"/>
              </a:ext>
            </a:extLst>
          </p:cNvPr>
          <p:cNvSpPr>
            <a:spLocks noGrp="1"/>
          </p:cNvSpPr>
          <p:nvPr>
            <p:ph type="sldNum" sz="quarter" idx="12"/>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A73B50D7-7FC0-4846-BAAC-824CF53799E3}" type="slidenum">
              <a:rPr lang="ko-KR" altLang="en-GB" sz="1400"/>
              <a:pPr/>
              <a:t>119</a:t>
            </a:fld>
            <a:endParaRPr lang="en-GB" altLang="ko-KR" sz="1400"/>
          </a:p>
        </p:txBody>
      </p:sp>
      <p:pic>
        <p:nvPicPr>
          <p:cNvPr id="26629" name="Picture 2" descr="computer information processingì ëí ì´ë¯¸ì§ ê²ìê²°ê³¼">
            <a:extLst>
              <a:ext uri="{FF2B5EF4-FFF2-40B4-BE49-F238E27FC236}">
                <a16:creationId xmlns:a16="http://schemas.microsoft.com/office/drawing/2014/main" id="{040CB60D-A8DE-29F8-604B-167C17B91FE9}"/>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351089" y="1196975"/>
            <a:ext cx="7489825" cy="5507038"/>
          </a:xfr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29E196-21DE-EF7C-7D59-415258EBCC87}"/>
              </a:ext>
            </a:extLst>
          </p:cNvPr>
          <p:cNvSpPr>
            <a:spLocks noGrp="1"/>
          </p:cNvSpPr>
          <p:nvPr>
            <p:ph type="title"/>
          </p:nvPr>
        </p:nvSpPr>
        <p:spPr/>
        <p:txBody>
          <a:bodyPr>
            <a:normAutofit/>
          </a:bodyPr>
          <a:lstStyle/>
          <a:p>
            <a:r>
              <a:rPr lang="en-US" sz="8000" b="1" dirty="0"/>
              <a:t>Geromics</a:t>
            </a:r>
            <a:endParaRPr lang="en-US" sz="6000" b="1" dirty="0"/>
          </a:p>
        </p:txBody>
      </p:sp>
      <p:sp>
        <p:nvSpPr>
          <p:cNvPr id="3" name="Content Placeholder 2">
            <a:extLst>
              <a:ext uri="{FF2B5EF4-FFF2-40B4-BE49-F238E27FC236}">
                <a16:creationId xmlns:a16="http://schemas.microsoft.com/office/drawing/2014/main" id="{78B1EF3E-D16B-9B50-6B9F-C3B3131ABDDB}"/>
              </a:ext>
            </a:extLst>
          </p:cNvPr>
          <p:cNvSpPr>
            <a:spLocks noGrp="1"/>
          </p:cNvSpPr>
          <p:nvPr>
            <p:ph idx="1"/>
          </p:nvPr>
        </p:nvSpPr>
        <p:spPr/>
        <p:txBody>
          <a:bodyPr/>
          <a:lstStyle/>
          <a:p>
            <a:r>
              <a:rPr lang="en-US" sz="4800" dirty="0"/>
              <a:t> The omics study of Gero (Aging)</a:t>
            </a:r>
          </a:p>
          <a:p>
            <a:endParaRPr lang="en-US" dirty="0"/>
          </a:p>
        </p:txBody>
      </p:sp>
      <p:sp>
        <p:nvSpPr>
          <p:cNvPr id="4" name="Date Placeholder 3">
            <a:extLst>
              <a:ext uri="{FF2B5EF4-FFF2-40B4-BE49-F238E27FC236}">
                <a16:creationId xmlns:a16="http://schemas.microsoft.com/office/drawing/2014/main" id="{E9CC5CCB-112B-34CA-809E-B4E205E7C2DD}"/>
              </a:ext>
            </a:extLst>
          </p:cNvPr>
          <p:cNvSpPr>
            <a:spLocks noGrp="1"/>
          </p:cNvSpPr>
          <p:nvPr>
            <p:ph type="dt" sz="half" idx="10"/>
          </p:nvPr>
        </p:nvSpPr>
        <p:spPr/>
        <p:txBody>
          <a:bodyPr/>
          <a:lstStyle/>
          <a:p>
            <a:pPr>
              <a:defRPr/>
            </a:pPr>
            <a:fld id="{D6E53535-85ED-44A0-8129-58A515194D52}" type="datetime1">
              <a:rPr lang="ko-KR" altLang="en-US" smtClean="0"/>
              <a:pPr>
                <a:defRPr/>
              </a:pPr>
              <a:t>2025-03-06</a:t>
            </a:fld>
            <a:endParaRPr lang="en-GB" altLang="ko-KR"/>
          </a:p>
        </p:txBody>
      </p:sp>
      <p:sp>
        <p:nvSpPr>
          <p:cNvPr id="5" name="Slide Number Placeholder 4">
            <a:extLst>
              <a:ext uri="{FF2B5EF4-FFF2-40B4-BE49-F238E27FC236}">
                <a16:creationId xmlns:a16="http://schemas.microsoft.com/office/drawing/2014/main" id="{9282B905-95BE-E639-B2A1-AC9F62E8B543}"/>
              </a:ext>
            </a:extLst>
          </p:cNvPr>
          <p:cNvSpPr>
            <a:spLocks noGrp="1"/>
          </p:cNvSpPr>
          <p:nvPr>
            <p:ph type="sldNum" sz="quarter" idx="12"/>
          </p:nvPr>
        </p:nvSpPr>
        <p:spPr/>
        <p:txBody>
          <a:bodyPr/>
          <a:lstStyle/>
          <a:p>
            <a:fld id="{9A92719C-2796-456A-A93B-1B95D280CEC9}" type="slidenum">
              <a:rPr lang="ko-KR" altLang="en-GB" smtClean="0"/>
              <a:pPr/>
              <a:t>12</a:t>
            </a:fld>
            <a:endParaRPr lang="en-GB" altLang="ko-KR"/>
          </a:p>
        </p:txBody>
      </p:sp>
    </p:spTree>
    <p:extLst>
      <p:ext uri="{BB962C8B-B14F-4D97-AF65-F5344CB8AC3E}">
        <p14:creationId xmlns:p14="http://schemas.microsoft.com/office/powerpoint/2010/main" val="4173140357"/>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제목 1">
            <a:extLst>
              <a:ext uri="{FF2B5EF4-FFF2-40B4-BE49-F238E27FC236}">
                <a16:creationId xmlns:a16="http://schemas.microsoft.com/office/drawing/2014/main" id="{D271B352-8985-1FE2-0170-92ABB2D179FC}"/>
              </a:ext>
            </a:extLst>
          </p:cNvPr>
          <p:cNvSpPr>
            <a:spLocks noGrp="1"/>
          </p:cNvSpPr>
          <p:nvPr>
            <p:ph type="title"/>
          </p:nvPr>
        </p:nvSpPr>
        <p:spPr/>
        <p:txBody>
          <a:bodyPr/>
          <a:lstStyle/>
          <a:p>
            <a:endParaRPr lang="ko-KR" altLang="en-US">
              <a:ea typeface="Gulim" panose="020B0600000101010101" pitchFamily="34" charset="-127"/>
            </a:endParaRPr>
          </a:p>
        </p:txBody>
      </p:sp>
      <p:sp>
        <p:nvSpPr>
          <p:cNvPr id="27651" name="내용 개체 틀 2">
            <a:extLst>
              <a:ext uri="{FF2B5EF4-FFF2-40B4-BE49-F238E27FC236}">
                <a16:creationId xmlns:a16="http://schemas.microsoft.com/office/drawing/2014/main" id="{E517A9E9-12E0-8675-9B4F-48E525D436B0}"/>
              </a:ext>
            </a:extLst>
          </p:cNvPr>
          <p:cNvSpPr>
            <a:spLocks noGrp="1"/>
          </p:cNvSpPr>
          <p:nvPr>
            <p:ph idx="1"/>
          </p:nvPr>
        </p:nvSpPr>
        <p:spPr/>
        <p:txBody>
          <a:bodyPr/>
          <a:lstStyle/>
          <a:p>
            <a:endParaRPr lang="ko-KR" altLang="en-US">
              <a:ea typeface="Gulim" panose="020B0600000101010101" pitchFamily="34" charset="-127"/>
            </a:endParaRPr>
          </a:p>
        </p:txBody>
      </p:sp>
      <p:sp>
        <p:nvSpPr>
          <p:cNvPr id="27652" name="날짜 개체 틀 3">
            <a:extLst>
              <a:ext uri="{FF2B5EF4-FFF2-40B4-BE49-F238E27FC236}">
                <a16:creationId xmlns:a16="http://schemas.microsoft.com/office/drawing/2014/main" id="{9E5D75EC-D6B8-40E0-05F4-4C98261ECAF7}"/>
              </a:ext>
            </a:extLst>
          </p:cNvPr>
          <p:cNvSpPr>
            <a:spLocks noGrp="1"/>
          </p:cNvSpPr>
          <p:nvPr>
            <p:ph type="dt" sz="quarter" idx="10"/>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ADCFC58C-52D0-4520-91F8-7B701396587A}" type="datetime1">
              <a:rPr lang="ko-KR" altLang="en-US" sz="1400">
                <a:ea typeface="Gulim" panose="020B0600000101010101" pitchFamily="34" charset="-127"/>
              </a:rPr>
              <a:pPr/>
              <a:t>2025-03-06</a:t>
            </a:fld>
            <a:endParaRPr lang="en-GB" altLang="ko-KR" sz="1400">
              <a:ea typeface="Gulim" panose="020B0600000101010101" pitchFamily="34" charset="-127"/>
            </a:endParaRPr>
          </a:p>
        </p:txBody>
      </p:sp>
      <p:sp>
        <p:nvSpPr>
          <p:cNvPr id="27653" name="슬라이드 번호 개체 틀 4">
            <a:extLst>
              <a:ext uri="{FF2B5EF4-FFF2-40B4-BE49-F238E27FC236}">
                <a16:creationId xmlns:a16="http://schemas.microsoft.com/office/drawing/2014/main" id="{902F0AFF-FF77-37B3-0E6D-304ED5183D0E}"/>
              </a:ext>
            </a:extLst>
          </p:cNvPr>
          <p:cNvSpPr>
            <a:spLocks noGrp="1"/>
          </p:cNvSpPr>
          <p:nvPr>
            <p:ph type="sldNum" sz="quarter" idx="12"/>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78BFC960-1D55-4982-89E2-7E10E57F8353}" type="slidenum">
              <a:rPr lang="ko-KR" altLang="en-GB" sz="1400"/>
              <a:pPr/>
              <a:t>120</a:t>
            </a:fld>
            <a:endParaRPr lang="en-GB" altLang="ko-KR" sz="14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A5ACA3-7C7A-A419-3C1B-FAFD87F01F8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2E71759-A6DD-E9AB-D618-C2710B6B3054}"/>
              </a:ext>
            </a:extLst>
          </p:cNvPr>
          <p:cNvSpPr>
            <a:spLocks noGrp="1"/>
          </p:cNvSpPr>
          <p:nvPr>
            <p:ph type="title"/>
          </p:nvPr>
        </p:nvSpPr>
        <p:spPr>
          <a:xfrm>
            <a:off x="335360" y="191155"/>
            <a:ext cx="10515600" cy="1005597"/>
          </a:xfrm>
        </p:spPr>
        <p:txBody>
          <a:bodyPr>
            <a:normAutofit/>
          </a:bodyPr>
          <a:lstStyle/>
          <a:p>
            <a:r>
              <a:rPr lang="en-US" sz="5400" b="1" dirty="0">
                <a:latin typeface="Arial Narrow" panose="020B0606020202030204" pitchFamily="34" charset="0"/>
              </a:rPr>
              <a:t>What is Geromics in the west?</a:t>
            </a:r>
          </a:p>
        </p:txBody>
      </p:sp>
      <p:sp>
        <p:nvSpPr>
          <p:cNvPr id="3" name="Content Placeholder 2">
            <a:extLst>
              <a:ext uri="{FF2B5EF4-FFF2-40B4-BE49-F238E27FC236}">
                <a16:creationId xmlns:a16="http://schemas.microsoft.com/office/drawing/2014/main" id="{9E2B953E-29CB-14C1-E893-5D9DD0A1B57A}"/>
              </a:ext>
            </a:extLst>
          </p:cNvPr>
          <p:cNvSpPr>
            <a:spLocks noGrp="1"/>
          </p:cNvSpPr>
          <p:nvPr>
            <p:ph idx="1"/>
          </p:nvPr>
        </p:nvSpPr>
        <p:spPr>
          <a:xfrm>
            <a:off x="551384" y="1359940"/>
            <a:ext cx="11089232" cy="5237412"/>
          </a:xfrm>
        </p:spPr>
        <p:txBody>
          <a:bodyPr>
            <a:normAutofit/>
          </a:bodyPr>
          <a:lstStyle/>
          <a:p>
            <a:r>
              <a:rPr lang="en-US" altLang="ko-KR" sz="4000" dirty="0">
                <a:solidFill>
                  <a:srgbClr val="FF0000"/>
                </a:solidFill>
              </a:rPr>
              <a:t>Gero</a:t>
            </a:r>
            <a:r>
              <a:rPr lang="ko-KR" altLang="en-US" sz="4000" dirty="0">
                <a:solidFill>
                  <a:srgbClr val="FF0000"/>
                </a:solidFill>
              </a:rPr>
              <a:t> </a:t>
            </a:r>
            <a:r>
              <a:rPr lang="en-US" altLang="ko-KR" sz="4000" dirty="0">
                <a:solidFill>
                  <a:srgbClr val="FF0000"/>
                </a:solidFill>
              </a:rPr>
              <a:t>+ Omics == </a:t>
            </a:r>
            <a:r>
              <a:rPr lang="en-US" altLang="ko-KR" sz="4000" dirty="0" err="1">
                <a:solidFill>
                  <a:srgbClr val="FF0000"/>
                </a:solidFill>
              </a:rPr>
              <a:t>Gerontomics</a:t>
            </a:r>
            <a:endParaRPr lang="en-US" altLang="ko-KR" sz="4000" dirty="0">
              <a:solidFill>
                <a:srgbClr val="FF0000"/>
              </a:solidFill>
            </a:endParaRPr>
          </a:p>
          <a:p>
            <a:r>
              <a:rPr lang="en-US" sz="3200" dirty="0">
                <a:latin typeface="Arial Narrow" panose="020B0606020202030204" pitchFamily="34" charset="0"/>
              </a:rPr>
              <a:t>In Greek, </a:t>
            </a:r>
            <a:r>
              <a:rPr lang="en-US" sz="3200" b="1" dirty="0">
                <a:latin typeface="Arial Narrow" panose="020B0606020202030204" pitchFamily="34" charset="0"/>
              </a:rPr>
              <a:t>"Gero-" (</a:t>
            </a:r>
            <a:r>
              <a:rPr lang="en-US" sz="3200" b="1" dirty="0" err="1">
                <a:latin typeface="Arial Narrow" panose="020B0606020202030204" pitchFamily="34" charset="0"/>
              </a:rPr>
              <a:t>Γερο</a:t>
            </a:r>
            <a:r>
              <a:rPr lang="en-US" sz="3200" b="1" dirty="0">
                <a:latin typeface="Arial Narrow" panose="020B0606020202030204" pitchFamily="34" charset="0"/>
              </a:rPr>
              <a:t>-)</a:t>
            </a:r>
            <a:r>
              <a:rPr lang="en-US" sz="3200" dirty="0">
                <a:latin typeface="Arial Narrow" panose="020B0606020202030204" pitchFamily="34" charset="0"/>
              </a:rPr>
              <a:t> comes from the root </a:t>
            </a:r>
            <a:r>
              <a:rPr lang="en-US" sz="3200" b="1" dirty="0">
                <a:latin typeface="Arial Narrow" panose="020B0606020202030204" pitchFamily="34" charset="0"/>
              </a:rPr>
              <a:t>"</a:t>
            </a:r>
            <a:r>
              <a:rPr lang="en-US" sz="3200" b="1" dirty="0" err="1">
                <a:latin typeface="Arial Narrow" panose="020B0606020202030204" pitchFamily="34" charset="0"/>
              </a:rPr>
              <a:t>γῆρ</a:t>
            </a:r>
            <a:r>
              <a:rPr lang="en-US" sz="3200" b="1" dirty="0">
                <a:latin typeface="Arial Narrow" panose="020B0606020202030204" pitchFamily="34" charset="0"/>
              </a:rPr>
              <a:t>ας" (gēras)</a:t>
            </a:r>
            <a:r>
              <a:rPr lang="en-US" sz="3200" dirty="0">
                <a:latin typeface="Arial Narrow" panose="020B0606020202030204" pitchFamily="34" charset="0"/>
              </a:rPr>
              <a:t>, which means </a:t>
            </a:r>
            <a:r>
              <a:rPr lang="en-US" sz="3200" b="1" dirty="0">
                <a:latin typeface="Arial Narrow" panose="020B0606020202030204" pitchFamily="34" charset="0"/>
              </a:rPr>
              <a:t>"old age"</a:t>
            </a:r>
            <a:r>
              <a:rPr lang="en-US" sz="3200" dirty="0">
                <a:latin typeface="Arial Narrow" panose="020B0606020202030204" pitchFamily="34" charset="0"/>
              </a:rPr>
              <a:t> or </a:t>
            </a:r>
            <a:r>
              <a:rPr lang="en-US" sz="3200" b="1" dirty="0">
                <a:latin typeface="Arial Narrow" panose="020B0606020202030204" pitchFamily="34" charset="0"/>
              </a:rPr>
              <a:t>"aging."</a:t>
            </a:r>
            <a:r>
              <a:rPr lang="en-US" sz="3200" dirty="0">
                <a:latin typeface="Arial Narrow" panose="020B0606020202030204" pitchFamily="34" charset="0"/>
              </a:rPr>
              <a:t> </a:t>
            </a:r>
          </a:p>
          <a:p>
            <a:r>
              <a:rPr lang="en-US" sz="3200" dirty="0">
                <a:latin typeface="Arial Narrow" panose="020B0606020202030204" pitchFamily="34" charset="0"/>
              </a:rPr>
              <a:t>Commonly used as a prefix in words related to aging, such as:</a:t>
            </a:r>
          </a:p>
          <a:p>
            <a:pPr lvl="1"/>
            <a:r>
              <a:rPr lang="en-US" sz="3200" b="1" dirty="0">
                <a:latin typeface="Arial Narrow" panose="020B0606020202030204" pitchFamily="34" charset="0"/>
              </a:rPr>
              <a:t>Gerontology (</a:t>
            </a:r>
            <a:r>
              <a:rPr lang="en-US" sz="3200" b="1" dirty="0" err="1">
                <a:latin typeface="Arial Narrow" panose="020B0606020202030204" pitchFamily="34" charset="0"/>
              </a:rPr>
              <a:t>Γεροντολογί</a:t>
            </a:r>
            <a:r>
              <a:rPr lang="en-US" sz="3200" b="1" dirty="0">
                <a:latin typeface="Arial Narrow" panose="020B0606020202030204" pitchFamily="34" charset="0"/>
              </a:rPr>
              <a:t>α)</a:t>
            </a:r>
            <a:r>
              <a:rPr lang="en-US" sz="3200" dirty="0">
                <a:latin typeface="Arial Narrow" panose="020B0606020202030204" pitchFamily="34" charset="0"/>
              </a:rPr>
              <a:t> – The study of aging and the elderly.</a:t>
            </a:r>
          </a:p>
          <a:p>
            <a:pPr lvl="1"/>
            <a:r>
              <a:rPr lang="en-US" sz="3200" b="1" dirty="0">
                <a:latin typeface="Arial Narrow" panose="020B0606020202030204" pitchFamily="34" charset="0"/>
              </a:rPr>
              <a:t>Geriatrics (</a:t>
            </a:r>
            <a:r>
              <a:rPr lang="en-US" sz="3200" b="1" dirty="0" err="1">
                <a:latin typeface="Arial Narrow" panose="020B0606020202030204" pitchFamily="34" charset="0"/>
              </a:rPr>
              <a:t>Γηρι</a:t>
            </a:r>
            <a:r>
              <a:rPr lang="en-US" sz="3200" b="1" dirty="0">
                <a:latin typeface="Arial Narrow" panose="020B0606020202030204" pitchFamily="34" charset="0"/>
              </a:rPr>
              <a:t>ατρική)</a:t>
            </a:r>
            <a:r>
              <a:rPr lang="en-US" sz="3200" dirty="0">
                <a:latin typeface="Arial Narrow" panose="020B0606020202030204" pitchFamily="34" charset="0"/>
              </a:rPr>
              <a:t> – The branch of medicine focused on elderly care.</a:t>
            </a:r>
          </a:p>
          <a:p>
            <a:pPr lvl="1"/>
            <a:r>
              <a:rPr lang="en-US" sz="3200" b="1" dirty="0">
                <a:latin typeface="Arial Narrow" panose="020B0606020202030204" pitchFamily="34" charset="0"/>
              </a:rPr>
              <a:t>Gerontocracy (</a:t>
            </a:r>
            <a:r>
              <a:rPr lang="en-US" sz="3200" b="1" dirty="0" err="1">
                <a:latin typeface="Arial Narrow" panose="020B0606020202030204" pitchFamily="34" charset="0"/>
              </a:rPr>
              <a:t>Γεροντοκρ</a:t>
            </a:r>
            <a:r>
              <a:rPr lang="en-US" sz="3200" b="1" dirty="0">
                <a:latin typeface="Arial Narrow" panose="020B0606020202030204" pitchFamily="34" charset="0"/>
              </a:rPr>
              <a:t>ατία)</a:t>
            </a:r>
            <a:r>
              <a:rPr lang="en-US" sz="3200" dirty="0">
                <a:latin typeface="Arial Narrow" panose="020B0606020202030204" pitchFamily="34" charset="0"/>
              </a:rPr>
              <a:t> – A system where older people hold power.</a:t>
            </a:r>
          </a:p>
          <a:p>
            <a:endParaRPr lang="en-US" altLang="ko-KR" sz="2800" b="1" u="none" strike="noStrike" dirty="0">
              <a:solidFill>
                <a:srgbClr val="002BB8"/>
              </a:solidFill>
              <a:effectLst/>
              <a:latin typeface="Arial Narrow" panose="020B0606020202030204" pitchFamily="34" charset="0"/>
            </a:endParaRPr>
          </a:p>
          <a:p>
            <a:endParaRPr lang="en-US" dirty="0"/>
          </a:p>
        </p:txBody>
      </p:sp>
      <p:sp>
        <p:nvSpPr>
          <p:cNvPr id="4" name="Date Placeholder 3">
            <a:extLst>
              <a:ext uri="{FF2B5EF4-FFF2-40B4-BE49-F238E27FC236}">
                <a16:creationId xmlns:a16="http://schemas.microsoft.com/office/drawing/2014/main" id="{751AB9A1-B55A-9B9F-C37B-399780EA8FE4}"/>
              </a:ext>
            </a:extLst>
          </p:cNvPr>
          <p:cNvSpPr>
            <a:spLocks noGrp="1"/>
          </p:cNvSpPr>
          <p:nvPr>
            <p:ph type="dt" sz="half" idx="10"/>
          </p:nvPr>
        </p:nvSpPr>
        <p:spPr/>
        <p:txBody>
          <a:bodyPr/>
          <a:lstStyle/>
          <a:p>
            <a:pPr>
              <a:defRPr/>
            </a:pPr>
            <a:fld id="{D6E53535-85ED-44A0-8129-58A515194D52}" type="datetime1">
              <a:rPr lang="ko-KR" altLang="en-US" smtClean="0"/>
              <a:pPr>
                <a:defRPr/>
              </a:pPr>
              <a:t>2025-03-06</a:t>
            </a:fld>
            <a:endParaRPr lang="en-GB" altLang="ko-KR"/>
          </a:p>
        </p:txBody>
      </p:sp>
      <p:sp>
        <p:nvSpPr>
          <p:cNvPr id="5" name="Slide Number Placeholder 4">
            <a:extLst>
              <a:ext uri="{FF2B5EF4-FFF2-40B4-BE49-F238E27FC236}">
                <a16:creationId xmlns:a16="http://schemas.microsoft.com/office/drawing/2014/main" id="{DCD8BE58-CF89-F035-FFF3-9A1E74B8DF8E}"/>
              </a:ext>
            </a:extLst>
          </p:cNvPr>
          <p:cNvSpPr>
            <a:spLocks noGrp="1"/>
          </p:cNvSpPr>
          <p:nvPr>
            <p:ph type="sldNum" sz="quarter" idx="12"/>
          </p:nvPr>
        </p:nvSpPr>
        <p:spPr/>
        <p:txBody>
          <a:bodyPr/>
          <a:lstStyle/>
          <a:p>
            <a:fld id="{9A92719C-2796-456A-A93B-1B95D280CEC9}" type="slidenum">
              <a:rPr lang="ko-KR" altLang="en-GB" smtClean="0"/>
              <a:pPr/>
              <a:t>13</a:t>
            </a:fld>
            <a:endParaRPr lang="en-GB" altLang="ko-KR"/>
          </a:p>
        </p:txBody>
      </p:sp>
    </p:spTree>
    <p:extLst>
      <p:ext uri="{BB962C8B-B14F-4D97-AF65-F5344CB8AC3E}">
        <p14:creationId xmlns:p14="http://schemas.microsoft.com/office/powerpoint/2010/main" val="10697173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CB5037-1A95-5DBE-65D9-E059C5618B56}"/>
              </a:ext>
            </a:extLst>
          </p:cNvPr>
          <p:cNvSpPr>
            <a:spLocks noGrp="1"/>
          </p:cNvSpPr>
          <p:nvPr>
            <p:ph type="title"/>
          </p:nvPr>
        </p:nvSpPr>
        <p:spPr>
          <a:xfrm>
            <a:off x="479376" y="365125"/>
            <a:ext cx="10874424" cy="1325563"/>
          </a:xfrm>
        </p:spPr>
        <p:txBody>
          <a:bodyPr>
            <a:normAutofit/>
          </a:bodyPr>
          <a:lstStyle/>
          <a:p>
            <a:r>
              <a:rPr lang="en-US" sz="6600" b="1" dirty="0">
                <a:latin typeface="Arial Narrow" panose="020B0606020202030204" pitchFamily="34" charset="0"/>
              </a:rPr>
              <a:t>What is Omics (</a:t>
            </a:r>
            <a:r>
              <a:rPr lang="ko-KR" altLang="en-US" sz="6600" b="1" dirty="0" err="1">
                <a:latin typeface="Arial Narrow" panose="020B0606020202030204" pitchFamily="34" charset="0"/>
              </a:rPr>
              <a:t>체학</a:t>
            </a:r>
            <a:r>
              <a:rPr lang="en-US" altLang="ko-KR" sz="6600" b="1" dirty="0">
                <a:latin typeface="Arial Narrow" panose="020B0606020202030204" pitchFamily="34" charset="0"/>
              </a:rPr>
              <a:t>)</a:t>
            </a:r>
            <a:r>
              <a:rPr lang="en-US" sz="6600" b="1" dirty="0">
                <a:latin typeface="Arial Narrow" panose="020B0606020202030204" pitchFamily="34" charset="0"/>
              </a:rPr>
              <a:t>?</a:t>
            </a:r>
            <a:r>
              <a:rPr lang="en-US" sz="6600" dirty="0">
                <a:latin typeface="Arial Narrow" panose="020B0606020202030204" pitchFamily="34" charset="0"/>
              </a:rPr>
              <a:t> </a:t>
            </a:r>
          </a:p>
        </p:txBody>
      </p:sp>
      <p:sp>
        <p:nvSpPr>
          <p:cNvPr id="3" name="Content Placeholder 2">
            <a:extLst>
              <a:ext uri="{FF2B5EF4-FFF2-40B4-BE49-F238E27FC236}">
                <a16:creationId xmlns:a16="http://schemas.microsoft.com/office/drawing/2014/main" id="{243693FC-0772-5736-5E44-81EF84299BEC}"/>
              </a:ext>
            </a:extLst>
          </p:cNvPr>
          <p:cNvSpPr>
            <a:spLocks noGrp="1"/>
          </p:cNvSpPr>
          <p:nvPr>
            <p:ph idx="1"/>
          </p:nvPr>
        </p:nvSpPr>
        <p:spPr/>
        <p:txBody>
          <a:bodyPr>
            <a:normAutofit/>
          </a:bodyPr>
          <a:lstStyle/>
          <a:p>
            <a:r>
              <a:rPr lang="en-US" sz="3600" dirty="0">
                <a:latin typeface="Arial Narrow" panose="020B0606020202030204" pitchFamily="34" charset="0"/>
              </a:rPr>
              <a:t>Refers to broadest</a:t>
            </a:r>
            <a:r>
              <a:rPr lang="ko-KR" altLang="en-US" sz="3600" dirty="0">
                <a:latin typeface="Arial Narrow" panose="020B0606020202030204" pitchFamily="34" charset="0"/>
              </a:rPr>
              <a:t> </a:t>
            </a:r>
            <a:r>
              <a:rPr lang="en-US" sz="3600" dirty="0">
                <a:latin typeface="Arial Narrow" panose="020B0606020202030204" pitchFamily="34" charset="0"/>
              </a:rPr>
              <a:t>field of computational study in biology that involves large-scale data and intelligent analyses of various biological processes.  </a:t>
            </a:r>
            <a:r>
              <a:rPr lang="en-US" sz="2000" dirty="0">
                <a:latin typeface="Arial Narrow" panose="020B0606020202030204" pitchFamily="34" charset="0"/>
              </a:rPr>
              <a:t>-- defined by Jong Bhak</a:t>
            </a:r>
            <a:endParaRPr lang="en-US" sz="3600" dirty="0">
              <a:latin typeface="Arial Narrow" panose="020B0606020202030204" pitchFamily="34" charset="0"/>
            </a:endParaRPr>
          </a:p>
          <a:p>
            <a:r>
              <a:rPr lang="en-US" sz="3600" dirty="0">
                <a:latin typeface="Arial Narrow" panose="020B0606020202030204" pitchFamily="34" charset="0"/>
              </a:rPr>
              <a:t>The term originates from the suffix </a:t>
            </a:r>
            <a:r>
              <a:rPr lang="en-US" sz="3600" b="1" dirty="0">
                <a:latin typeface="Arial Narrow" panose="020B0606020202030204" pitchFamily="34" charset="0"/>
              </a:rPr>
              <a:t>"-omics,"</a:t>
            </a:r>
            <a:r>
              <a:rPr lang="en-US" sz="3600" dirty="0">
                <a:latin typeface="Arial Narrow" panose="020B0606020202030204" pitchFamily="34" charset="0"/>
              </a:rPr>
              <a:t> which denotes a </a:t>
            </a:r>
            <a:r>
              <a:rPr lang="en-US" sz="3600" b="1" dirty="0">
                <a:latin typeface="Arial Narrow" panose="020B0606020202030204" pitchFamily="34" charset="0"/>
              </a:rPr>
              <a:t>comprehensive, holistic, and systematic</a:t>
            </a:r>
            <a:r>
              <a:rPr lang="en-US" sz="3600" dirty="0">
                <a:latin typeface="Arial Narrow" panose="020B0606020202030204" pitchFamily="34" charset="0"/>
              </a:rPr>
              <a:t> approach to studying a particular biological system.</a:t>
            </a:r>
          </a:p>
          <a:p>
            <a:endParaRPr lang="en-US" sz="3200" dirty="0">
              <a:latin typeface="Arial Narrow" panose="020B0606020202030204" pitchFamily="34" charset="0"/>
            </a:endParaRPr>
          </a:p>
          <a:p>
            <a:r>
              <a:rPr lang="en-US" sz="3200" dirty="0">
                <a:latin typeface="Arial Narrow" panose="020B0606020202030204" pitchFamily="34" charset="0"/>
              </a:rPr>
              <a:t>http://omics.org</a:t>
            </a:r>
          </a:p>
        </p:txBody>
      </p:sp>
      <p:sp>
        <p:nvSpPr>
          <p:cNvPr id="4" name="Date Placeholder 3">
            <a:extLst>
              <a:ext uri="{FF2B5EF4-FFF2-40B4-BE49-F238E27FC236}">
                <a16:creationId xmlns:a16="http://schemas.microsoft.com/office/drawing/2014/main" id="{EDADB2FC-B5DB-0288-46BF-3A31D43FFE4A}"/>
              </a:ext>
            </a:extLst>
          </p:cNvPr>
          <p:cNvSpPr>
            <a:spLocks noGrp="1"/>
          </p:cNvSpPr>
          <p:nvPr>
            <p:ph type="dt" sz="half" idx="10"/>
          </p:nvPr>
        </p:nvSpPr>
        <p:spPr/>
        <p:txBody>
          <a:bodyPr/>
          <a:lstStyle/>
          <a:p>
            <a:pPr>
              <a:defRPr/>
            </a:pPr>
            <a:fld id="{D6E53535-85ED-44A0-8129-58A515194D52}" type="datetime1">
              <a:rPr lang="ko-KR" altLang="en-US" smtClean="0"/>
              <a:pPr>
                <a:defRPr/>
              </a:pPr>
              <a:t>2025-03-06</a:t>
            </a:fld>
            <a:endParaRPr lang="en-GB" altLang="ko-KR"/>
          </a:p>
        </p:txBody>
      </p:sp>
      <p:sp>
        <p:nvSpPr>
          <p:cNvPr id="5" name="Slide Number Placeholder 4">
            <a:extLst>
              <a:ext uri="{FF2B5EF4-FFF2-40B4-BE49-F238E27FC236}">
                <a16:creationId xmlns:a16="http://schemas.microsoft.com/office/drawing/2014/main" id="{3386EFD4-B807-17B6-AE41-BC534245ECBE}"/>
              </a:ext>
            </a:extLst>
          </p:cNvPr>
          <p:cNvSpPr>
            <a:spLocks noGrp="1"/>
          </p:cNvSpPr>
          <p:nvPr>
            <p:ph type="sldNum" sz="quarter" idx="12"/>
          </p:nvPr>
        </p:nvSpPr>
        <p:spPr/>
        <p:txBody>
          <a:bodyPr/>
          <a:lstStyle/>
          <a:p>
            <a:fld id="{9A92719C-2796-456A-A93B-1B95D280CEC9}" type="slidenum">
              <a:rPr lang="ko-KR" altLang="en-GB" smtClean="0"/>
              <a:pPr/>
              <a:t>14</a:t>
            </a:fld>
            <a:endParaRPr lang="en-GB" altLang="ko-KR"/>
          </a:p>
        </p:txBody>
      </p:sp>
    </p:spTree>
    <p:extLst>
      <p:ext uri="{BB962C8B-B14F-4D97-AF65-F5344CB8AC3E}">
        <p14:creationId xmlns:p14="http://schemas.microsoft.com/office/powerpoint/2010/main" val="26223167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8D920C-95F5-D5E5-581B-C98EA32E2EEF}"/>
              </a:ext>
            </a:extLst>
          </p:cNvPr>
          <p:cNvSpPr>
            <a:spLocks noGrp="1"/>
          </p:cNvSpPr>
          <p:nvPr>
            <p:ph type="title"/>
          </p:nvPr>
        </p:nvSpPr>
        <p:spPr>
          <a:xfrm>
            <a:off x="551384" y="285271"/>
            <a:ext cx="10515600" cy="1325563"/>
          </a:xfrm>
        </p:spPr>
        <p:txBody>
          <a:bodyPr>
            <a:normAutofit/>
          </a:bodyPr>
          <a:lstStyle/>
          <a:p>
            <a:r>
              <a:rPr lang="en-US" sz="6000" b="1" dirty="0">
                <a:latin typeface="Arial Narrow" panose="020B0606020202030204" pitchFamily="34" charset="0"/>
              </a:rPr>
              <a:t>What is </a:t>
            </a:r>
            <a:r>
              <a:rPr lang="en-US" sz="6000" b="1" dirty="0" err="1">
                <a:latin typeface="Arial Narrow" panose="020B0606020202030204" pitchFamily="34" charset="0"/>
              </a:rPr>
              <a:t>ome</a:t>
            </a:r>
            <a:r>
              <a:rPr lang="en-US" sz="6000" b="1" dirty="0">
                <a:latin typeface="Arial Narrow" panose="020B0606020202030204" pitchFamily="34" charset="0"/>
              </a:rPr>
              <a:t> (</a:t>
            </a:r>
            <a:r>
              <a:rPr lang="ko-KR" altLang="en-US" sz="6000" b="1" dirty="0">
                <a:latin typeface="Arial Narrow" panose="020B0606020202030204" pitchFamily="34" charset="0"/>
              </a:rPr>
              <a:t>체</a:t>
            </a:r>
            <a:r>
              <a:rPr lang="en-US" altLang="ko-KR" sz="6000" b="1" dirty="0">
                <a:latin typeface="Arial Narrow" panose="020B0606020202030204" pitchFamily="34" charset="0"/>
              </a:rPr>
              <a:t>)</a:t>
            </a:r>
            <a:r>
              <a:rPr lang="en-US" sz="6000" b="1" dirty="0">
                <a:latin typeface="Arial Narrow" panose="020B0606020202030204" pitchFamily="34" charset="0"/>
              </a:rPr>
              <a:t>?</a:t>
            </a:r>
            <a:endParaRPr lang="en-US" sz="6000"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D84EC6BD-4745-63D8-05AA-E8B4F7D157AF}"/>
              </a:ext>
            </a:extLst>
          </p:cNvPr>
          <p:cNvSpPr>
            <a:spLocks noGrp="1"/>
          </p:cNvSpPr>
          <p:nvPr>
            <p:ph idx="1"/>
          </p:nvPr>
        </p:nvSpPr>
        <p:spPr>
          <a:xfrm>
            <a:off x="695400" y="1825625"/>
            <a:ext cx="10658400" cy="4351338"/>
          </a:xfrm>
        </p:spPr>
        <p:txBody>
          <a:bodyPr>
            <a:normAutofit/>
          </a:bodyPr>
          <a:lstStyle/>
          <a:p>
            <a:r>
              <a:rPr lang="en-US" sz="3600" dirty="0"/>
              <a:t>In Greek, </a:t>
            </a:r>
            <a:r>
              <a:rPr lang="en-US" sz="3600" b="1" dirty="0"/>
              <a:t>"-</a:t>
            </a:r>
            <a:r>
              <a:rPr lang="en-US" sz="3600" b="1" dirty="0" err="1"/>
              <a:t>ome</a:t>
            </a:r>
            <a:r>
              <a:rPr lang="en-US" sz="3600" b="1" dirty="0"/>
              <a:t>"</a:t>
            </a:r>
            <a:r>
              <a:rPr lang="en-US" sz="3600" dirty="0"/>
              <a:t> comes from the suffix </a:t>
            </a:r>
            <a:r>
              <a:rPr lang="en-US" sz="3600" b="1" dirty="0"/>
              <a:t>"-</a:t>
            </a:r>
            <a:r>
              <a:rPr lang="en-US" sz="3600" b="1" dirty="0" err="1"/>
              <a:t>ωμ</a:t>
            </a:r>
            <a:r>
              <a:rPr lang="en-US" sz="3600" b="1" dirty="0"/>
              <a:t>α" (-oma, -ωματ-)</a:t>
            </a:r>
            <a:r>
              <a:rPr lang="en-US" sz="3600" dirty="0"/>
              <a:t>, which generally refers to a </a:t>
            </a:r>
            <a:r>
              <a:rPr lang="en-US" sz="3600" b="1" dirty="0"/>
              <a:t>body, mass, or structure</a:t>
            </a:r>
            <a:r>
              <a:rPr lang="en-US" sz="3600" dirty="0"/>
              <a:t>.</a:t>
            </a:r>
          </a:p>
          <a:p>
            <a:r>
              <a:rPr lang="en-US" sz="3600" dirty="0"/>
              <a:t> However, in the context of modern biology (like "genome" or "proteome"), it is also meaning </a:t>
            </a:r>
            <a:r>
              <a:rPr lang="en-US" sz="3600" b="1" dirty="0"/>
              <a:t>"whole, totality, or complete system."</a:t>
            </a:r>
            <a:endParaRPr lang="en-US" sz="3600" dirty="0"/>
          </a:p>
        </p:txBody>
      </p:sp>
      <p:sp>
        <p:nvSpPr>
          <p:cNvPr id="4" name="Date Placeholder 3">
            <a:extLst>
              <a:ext uri="{FF2B5EF4-FFF2-40B4-BE49-F238E27FC236}">
                <a16:creationId xmlns:a16="http://schemas.microsoft.com/office/drawing/2014/main" id="{BD3B8049-BD82-69D0-BE79-68100DA8144E}"/>
              </a:ext>
            </a:extLst>
          </p:cNvPr>
          <p:cNvSpPr>
            <a:spLocks noGrp="1"/>
          </p:cNvSpPr>
          <p:nvPr>
            <p:ph type="dt" sz="half" idx="10"/>
          </p:nvPr>
        </p:nvSpPr>
        <p:spPr/>
        <p:txBody>
          <a:bodyPr/>
          <a:lstStyle/>
          <a:p>
            <a:pPr>
              <a:defRPr/>
            </a:pPr>
            <a:fld id="{D6E53535-85ED-44A0-8129-58A515194D52}" type="datetime1">
              <a:rPr lang="ko-KR" altLang="en-US" smtClean="0"/>
              <a:pPr>
                <a:defRPr/>
              </a:pPr>
              <a:t>2025-03-06</a:t>
            </a:fld>
            <a:endParaRPr lang="en-GB" altLang="ko-KR"/>
          </a:p>
        </p:txBody>
      </p:sp>
      <p:sp>
        <p:nvSpPr>
          <p:cNvPr id="5" name="Slide Number Placeholder 4">
            <a:extLst>
              <a:ext uri="{FF2B5EF4-FFF2-40B4-BE49-F238E27FC236}">
                <a16:creationId xmlns:a16="http://schemas.microsoft.com/office/drawing/2014/main" id="{62754D61-71F2-09D3-78C5-4A5418C7CB88}"/>
              </a:ext>
            </a:extLst>
          </p:cNvPr>
          <p:cNvSpPr>
            <a:spLocks noGrp="1"/>
          </p:cNvSpPr>
          <p:nvPr>
            <p:ph type="sldNum" sz="quarter" idx="12"/>
          </p:nvPr>
        </p:nvSpPr>
        <p:spPr/>
        <p:txBody>
          <a:bodyPr/>
          <a:lstStyle/>
          <a:p>
            <a:fld id="{9A92719C-2796-456A-A93B-1B95D280CEC9}" type="slidenum">
              <a:rPr lang="ko-KR" altLang="en-GB" smtClean="0"/>
              <a:pPr/>
              <a:t>15</a:t>
            </a:fld>
            <a:endParaRPr lang="en-GB" altLang="ko-KR"/>
          </a:p>
        </p:txBody>
      </p:sp>
    </p:spTree>
    <p:extLst>
      <p:ext uri="{BB962C8B-B14F-4D97-AF65-F5344CB8AC3E}">
        <p14:creationId xmlns:p14="http://schemas.microsoft.com/office/powerpoint/2010/main" val="25339491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직사각형 26">
            <a:extLst>
              <a:ext uri="{FF2B5EF4-FFF2-40B4-BE49-F238E27FC236}">
                <a16:creationId xmlns:a16="http://schemas.microsoft.com/office/drawing/2014/main" id="{ACDB6CF3-CD82-903C-62DE-954F0756EC47}"/>
              </a:ext>
            </a:extLst>
          </p:cNvPr>
          <p:cNvSpPr>
            <a:spLocks noChangeArrowheads="1"/>
          </p:cNvSpPr>
          <p:nvPr/>
        </p:nvSpPr>
        <p:spPr bwMode="auto">
          <a:xfrm>
            <a:off x="1559496" y="741368"/>
            <a:ext cx="10081120" cy="3191688"/>
          </a:xfrm>
          <a:prstGeom prst="rect">
            <a:avLst/>
          </a:prstGeom>
          <a:solidFill>
            <a:srgbClr val="EAEAEA"/>
          </a:solidFill>
          <a:ln w="9525" algn="ctr">
            <a:solidFill>
              <a:srgbClr val="C0C0C0"/>
            </a:solidFill>
            <a:miter lim="800000"/>
            <a:headEnd/>
            <a:tailEnd/>
          </a:ln>
        </p:spPr>
        <p:txBody>
          <a:bodyPr anchor="ctr"/>
          <a:lstStyle>
            <a:lvl1pPr marL="182563" indent="-182563">
              <a:spcBef>
                <a:spcPct val="20000"/>
              </a:spcBef>
              <a:buClr>
                <a:schemeClr val="tx2"/>
              </a:buClr>
              <a:buSzPct val="115000"/>
              <a:buChar char="•"/>
              <a:defRPr sz="3200">
                <a:solidFill>
                  <a:schemeClr val="tx1"/>
                </a:solidFill>
                <a:latin typeface="Times New Roman" panose="02020603050405020304" pitchFamily="18" charset="0"/>
              </a:defRPr>
            </a:lvl1pPr>
            <a:lvl2pPr indent="-285750">
              <a:spcBef>
                <a:spcPct val="20000"/>
              </a:spcBef>
              <a:buChar char="–"/>
              <a:defRPr sz="2800">
                <a:solidFill>
                  <a:schemeClr val="tx1"/>
                </a:solidFill>
                <a:latin typeface="Times New Roman" panose="02020603050405020304" pitchFamily="18" charset="0"/>
              </a:defRPr>
            </a:lvl2pPr>
            <a:lvl3pPr indent="-228600">
              <a:spcBef>
                <a:spcPct val="20000"/>
              </a:spcBef>
              <a:buClr>
                <a:schemeClr val="tx2"/>
              </a:buClr>
              <a:buSzPct val="115000"/>
              <a:buChar char="•"/>
              <a:defRPr sz="2400">
                <a:solidFill>
                  <a:schemeClr val="tx1"/>
                </a:solidFill>
                <a:latin typeface="Times New Roman" panose="02020603050405020304" pitchFamily="18" charset="0"/>
              </a:defRPr>
            </a:lvl3pPr>
            <a:lvl4pPr indent="-228600">
              <a:spcBef>
                <a:spcPct val="20000"/>
              </a:spcBef>
              <a:buChar char="–"/>
              <a:defRPr sz="2000">
                <a:solidFill>
                  <a:schemeClr val="tx1"/>
                </a:solidFill>
                <a:latin typeface="Times New Roman" panose="02020603050405020304" pitchFamily="18" charset="0"/>
              </a:defRPr>
            </a:lvl4pPr>
            <a:lvl5pPr indent="-228600">
              <a:spcBef>
                <a:spcPct val="20000"/>
              </a:spcBef>
              <a:buClr>
                <a:schemeClr val="tx2"/>
              </a:buClr>
              <a:buSzPct val="110000"/>
              <a:buChar char="•"/>
              <a:defRPr sz="2000">
                <a:solidFill>
                  <a:schemeClr val="tx1"/>
                </a:solidFill>
                <a:latin typeface="Times New Roman" panose="02020603050405020304" pitchFamily="18" charset="0"/>
              </a:defRPr>
            </a:lvl5pPr>
            <a:lvl6pPr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 typeface="Wingdings" panose="05000000000000000000" pitchFamily="2" charset="2"/>
              <a:buChar char="§"/>
            </a:pPr>
            <a:r>
              <a:rPr lang="en-US" altLang="ko-KR" sz="2000" b="1" dirty="0">
                <a:ea typeface="Gulim" panose="020B0600000101010101" pitchFamily="34" charset="-127"/>
              </a:rPr>
              <a:t>2014.06 ~ Present</a:t>
            </a:r>
            <a:r>
              <a:rPr lang="ko-KR" altLang="en-US" sz="2000" b="1" dirty="0">
                <a:ea typeface="Gulim" panose="020B0600000101010101" pitchFamily="34" charset="-127"/>
              </a:rPr>
              <a:t> </a:t>
            </a:r>
            <a:r>
              <a:rPr lang="en-US" altLang="ko-KR" sz="2000" b="1" dirty="0">
                <a:ea typeface="Gulim" panose="020B0600000101010101" pitchFamily="34" charset="-127"/>
              </a:rPr>
              <a:t>: Professor,</a:t>
            </a:r>
            <a:r>
              <a:rPr lang="ko-KR" altLang="en-US" sz="2000" b="1" dirty="0">
                <a:ea typeface="Gulim" panose="020B0600000101010101" pitchFamily="34" charset="-127"/>
              </a:rPr>
              <a:t> </a:t>
            </a:r>
            <a:r>
              <a:rPr lang="en-US" altLang="ko-KR" sz="2000" b="1" dirty="0">
                <a:ea typeface="Gulim" panose="020B0600000101010101" pitchFamily="34" charset="-127"/>
              </a:rPr>
              <a:t>UNIST</a:t>
            </a:r>
          </a:p>
          <a:p>
            <a:pPr eaLnBrk="1" hangingPunct="1">
              <a:spcBef>
                <a:spcPct val="0"/>
              </a:spcBef>
              <a:buClrTx/>
              <a:buSzTx/>
              <a:buFont typeface="Wingdings" panose="05000000000000000000" pitchFamily="2" charset="2"/>
              <a:buChar char="§"/>
            </a:pPr>
            <a:r>
              <a:rPr lang="en-US" altLang="ko-KR" sz="2000" b="1" dirty="0">
                <a:ea typeface="Gulim" panose="020B0600000101010101" pitchFamily="34" charset="-127"/>
              </a:rPr>
              <a:t>2010.04 ~ Present</a:t>
            </a:r>
            <a:r>
              <a:rPr lang="ko-KR" altLang="en-US" sz="2000" b="1" dirty="0">
                <a:ea typeface="Gulim" panose="020B0600000101010101" pitchFamily="34" charset="-127"/>
              </a:rPr>
              <a:t> </a:t>
            </a:r>
            <a:r>
              <a:rPr lang="en-US" altLang="ko-KR" sz="2000" b="1" dirty="0">
                <a:ea typeface="Gulim" panose="020B0600000101010101" pitchFamily="34" charset="-127"/>
              </a:rPr>
              <a:t>: Founder of Genome Research Foundation</a:t>
            </a:r>
          </a:p>
          <a:p>
            <a:pPr eaLnBrk="1" hangingPunct="1">
              <a:spcBef>
                <a:spcPct val="0"/>
              </a:spcBef>
              <a:buClrTx/>
              <a:buSzTx/>
              <a:buFont typeface="Wingdings" panose="05000000000000000000" pitchFamily="2" charset="2"/>
              <a:buChar char="§"/>
            </a:pPr>
            <a:r>
              <a:rPr lang="en-US" altLang="ko-KR" sz="2000" b="1" dirty="0">
                <a:ea typeface="Gulim" panose="020B0600000101010101" pitchFamily="34" charset="-127"/>
              </a:rPr>
              <a:t>2009.09 ~ 2014.06</a:t>
            </a:r>
            <a:r>
              <a:rPr lang="ko-KR" altLang="en-US" sz="2000" b="1" dirty="0">
                <a:ea typeface="Gulim" panose="020B0600000101010101" pitchFamily="34" charset="-127"/>
              </a:rPr>
              <a:t> </a:t>
            </a:r>
            <a:r>
              <a:rPr lang="en-US" altLang="ko-KR" sz="2000" b="1" dirty="0">
                <a:ea typeface="Gulim" panose="020B0600000101010101" pitchFamily="34" charset="-127"/>
              </a:rPr>
              <a:t>: </a:t>
            </a:r>
            <a:r>
              <a:rPr lang="en-US" altLang="ko-KR" sz="2000" b="1" dirty="0" err="1">
                <a:ea typeface="Gulim" panose="020B0600000101010101" pitchFamily="34" charset="-127"/>
              </a:rPr>
              <a:t>TheragenEtex</a:t>
            </a:r>
            <a:r>
              <a:rPr lang="en-US" altLang="ko-KR" sz="2000" b="1" dirty="0">
                <a:ea typeface="Gulim" panose="020B0600000101010101" pitchFamily="34" charset="-127"/>
              </a:rPr>
              <a:t> </a:t>
            </a:r>
            <a:r>
              <a:rPr lang="en-US" altLang="ko-KR" sz="2000" b="1" dirty="0" err="1">
                <a:ea typeface="Gulim" panose="020B0600000101010101" pitchFamily="34" charset="-127"/>
              </a:rPr>
              <a:t>BiO</a:t>
            </a:r>
            <a:r>
              <a:rPr lang="en-US" altLang="ko-KR" sz="2000" b="1" dirty="0">
                <a:ea typeface="Gulim" panose="020B0600000101010101" pitchFamily="34" charset="-127"/>
              </a:rPr>
              <a:t> CEO</a:t>
            </a:r>
          </a:p>
          <a:p>
            <a:pPr eaLnBrk="1" hangingPunct="1">
              <a:spcBef>
                <a:spcPct val="0"/>
              </a:spcBef>
              <a:buClrTx/>
              <a:buSzTx/>
              <a:buFont typeface="Wingdings" panose="05000000000000000000" pitchFamily="2" charset="2"/>
              <a:buChar char="§"/>
            </a:pPr>
            <a:r>
              <a:rPr lang="en-US" altLang="ko-KR" sz="2000" b="1" dirty="0">
                <a:ea typeface="Gulim" panose="020B0600000101010101" pitchFamily="34" charset="-127"/>
              </a:rPr>
              <a:t>2005.03 ~ 2009.09 : KOBIC director</a:t>
            </a:r>
          </a:p>
          <a:p>
            <a:pPr eaLnBrk="1" hangingPunct="1">
              <a:spcBef>
                <a:spcPct val="0"/>
              </a:spcBef>
              <a:buClrTx/>
              <a:buSzTx/>
              <a:buFont typeface="Wingdings" panose="05000000000000000000" pitchFamily="2" charset="2"/>
              <a:buChar char="§"/>
            </a:pPr>
            <a:r>
              <a:rPr lang="en-US" altLang="ko-KR" sz="2000" b="1" dirty="0">
                <a:ea typeface="Gulim" panose="020B0600000101010101" pitchFamily="34" charset="-127"/>
              </a:rPr>
              <a:t>2003.04 ~ 2005.03 : Professor, KAIST, Biosystems</a:t>
            </a:r>
          </a:p>
          <a:p>
            <a:pPr eaLnBrk="1" hangingPunct="1">
              <a:spcBef>
                <a:spcPct val="0"/>
              </a:spcBef>
              <a:buClrTx/>
              <a:buSzTx/>
              <a:buFont typeface="Wingdings" panose="05000000000000000000" pitchFamily="2" charset="2"/>
              <a:buChar char="§"/>
            </a:pPr>
            <a:r>
              <a:rPr lang="en-US" altLang="ko-KR" sz="2000" b="1" dirty="0">
                <a:ea typeface="Gulim" panose="020B0600000101010101" pitchFamily="34" charset="-127"/>
              </a:rPr>
              <a:t>2001.01 ~ 2003.04 : Group leader(Professor), Cambridge</a:t>
            </a:r>
            <a:r>
              <a:rPr lang="ko-KR" altLang="en-US" sz="2000" b="1" dirty="0">
                <a:ea typeface="Gulim" panose="020B0600000101010101" pitchFamily="34" charset="-127"/>
              </a:rPr>
              <a:t> </a:t>
            </a:r>
            <a:r>
              <a:rPr lang="en-US" altLang="ko-KR" sz="2000" b="1" dirty="0">
                <a:ea typeface="Gulim" panose="020B0600000101010101" pitchFamily="34" charset="-127"/>
              </a:rPr>
              <a:t>MRC </a:t>
            </a:r>
            <a:r>
              <a:rPr lang="en-US" altLang="ko-KR" sz="2000" b="1" dirty="0" err="1">
                <a:ea typeface="Gulim" panose="020B0600000101010101" pitchFamily="34" charset="-127"/>
              </a:rPr>
              <a:t>centre</a:t>
            </a:r>
            <a:r>
              <a:rPr lang="en-US" altLang="ko-KR" sz="2000" b="1" dirty="0">
                <a:ea typeface="Gulim" panose="020B0600000101010101" pitchFamily="34" charset="-127"/>
              </a:rPr>
              <a:t>, Bioinformatics</a:t>
            </a:r>
          </a:p>
          <a:p>
            <a:pPr eaLnBrk="1" hangingPunct="1">
              <a:spcBef>
                <a:spcPct val="0"/>
              </a:spcBef>
              <a:buClrTx/>
              <a:buSzTx/>
              <a:buFont typeface="Wingdings" panose="05000000000000000000" pitchFamily="2" charset="2"/>
              <a:buChar char="§"/>
            </a:pPr>
            <a:r>
              <a:rPr lang="en-US" altLang="ko-KR" sz="2000" b="1" dirty="0">
                <a:ea typeface="Gulim" panose="020B0600000101010101" pitchFamily="34" charset="-127"/>
              </a:rPr>
              <a:t>1998.01 ~ 1990.05 : George Church Lab, Harvard Medical School, Boston, USA </a:t>
            </a:r>
          </a:p>
          <a:p>
            <a:pPr eaLnBrk="1" hangingPunct="1">
              <a:spcBef>
                <a:spcPct val="0"/>
              </a:spcBef>
              <a:buClrTx/>
              <a:buSzTx/>
              <a:buFont typeface="Wingdings" panose="05000000000000000000" pitchFamily="2" charset="2"/>
              <a:buChar char="§"/>
            </a:pPr>
            <a:r>
              <a:rPr lang="en-US" altLang="ko-KR" sz="2000" b="1" dirty="0">
                <a:ea typeface="Gulim" panose="020B0600000101010101" pitchFamily="34" charset="-127"/>
              </a:rPr>
              <a:t>1994.10 ~ 1997.07 : Bioinformatics, Ph.D. Cambridge University</a:t>
            </a:r>
          </a:p>
          <a:p>
            <a:pPr eaLnBrk="1" hangingPunct="1">
              <a:spcBef>
                <a:spcPct val="0"/>
              </a:spcBef>
              <a:buClrTx/>
              <a:buSzTx/>
              <a:buFont typeface="Wingdings" panose="05000000000000000000" pitchFamily="2" charset="2"/>
              <a:buChar char="§"/>
            </a:pPr>
            <a:r>
              <a:rPr lang="en-US" altLang="ko-KR" sz="2000" b="1" dirty="0">
                <a:ea typeface="Gulim" panose="020B0600000101010101" pitchFamily="34" charset="-127"/>
              </a:rPr>
              <a:t>1990.10 ~ 1994.07 : Biochemistry, </a:t>
            </a:r>
            <a:r>
              <a:rPr lang="en-US" altLang="ko-KR" sz="2000" b="1" dirty="0">
                <a:solidFill>
                  <a:srgbClr val="FF0000"/>
                </a:solidFill>
                <a:ea typeface="Gulim" panose="020B0600000101010101" pitchFamily="34" charset="-127"/>
              </a:rPr>
              <a:t>Aberdeen</a:t>
            </a:r>
            <a:r>
              <a:rPr lang="en-US" altLang="ko-KR" sz="2000" b="1" dirty="0">
                <a:ea typeface="Gulim" panose="020B0600000101010101" pitchFamily="34" charset="-127"/>
              </a:rPr>
              <a:t> University, Scotland, UK</a:t>
            </a:r>
            <a:endParaRPr lang="en-US" altLang="ko-KR" sz="1800" b="1" dirty="0">
              <a:ea typeface="Gulim" panose="020B0600000101010101" pitchFamily="34" charset="-127"/>
            </a:endParaRPr>
          </a:p>
        </p:txBody>
      </p:sp>
      <p:sp>
        <p:nvSpPr>
          <p:cNvPr id="28" name="직사각형 27">
            <a:extLst>
              <a:ext uri="{FF2B5EF4-FFF2-40B4-BE49-F238E27FC236}">
                <a16:creationId xmlns:a16="http://schemas.microsoft.com/office/drawing/2014/main" id="{9A2973E8-7FB1-E0CC-9650-641B9E2B7153}"/>
              </a:ext>
            </a:extLst>
          </p:cNvPr>
          <p:cNvSpPr>
            <a:spLocks noChangeArrowheads="1"/>
          </p:cNvSpPr>
          <p:nvPr/>
        </p:nvSpPr>
        <p:spPr bwMode="auto">
          <a:xfrm>
            <a:off x="1559495" y="4149080"/>
            <a:ext cx="10081121" cy="1584176"/>
          </a:xfrm>
          <a:prstGeom prst="rect">
            <a:avLst/>
          </a:prstGeom>
          <a:solidFill>
            <a:srgbClr val="EAEAEA"/>
          </a:solidFill>
          <a:ln w="9525" algn="ctr">
            <a:solidFill>
              <a:srgbClr val="C0C0C0"/>
            </a:solidFill>
            <a:miter lim="800000"/>
            <a:headEnd/>
            <a:tailEnd/>
          </a:ln>
        </p:spPr>
        <p:txBody>
          <a:bodyPr anchor="ctr"/>
          <a:lstStyle>
            <a:lvl1pPr marL="182563" indent="-182563">
              <a:spcBef>
                <a:spcPct val="20000"/>
              </a:spcBef>
              <a:buClr>
                <a:schemeClr val="tx2"/>
              </a:buClr>
              <a:buSzPct val="115000"/>
              <a:buChar char="•"/>
              <a:defRPr sz="3200">
                <a:solidFill>
                  <a:schemeClr val="tx1"/>
                </a:solidFill>
                <a:latin typeface="Times New Roman" panose="02020603050405020304" pitchFamily="18" charset="0"/>
              </a:defRPr>
            </a:lvl1pPr>
            <a:lvl2pPr indent="-285750">
              <a:spcBef>
                <a:spcPct val="20000"/>
              </a:spcBef>
              <a:buChar char="–"/>
              <a:defRPr sz="2800">
                <a:solidFill>
                  <a:schemeClr val="tx1"/>
                </a:solidFill>
                <a:latin typeface="Times New Roman" panose="02020603050405020304" pitchFamily="18" charset="0"/>
              </a:defRPr>
            </a:lvl2pPr>
            <a:lvl3pPr indent="-228600">
              <a:spcBef>
                <a:spcPct val="20000"/>
              </a:spcBef>
              <a:buClr>
                <a:schemeClr val="tx2"/>
              </a:buClr>
              <a:buSzPct val="115000"/>
              <a:buChar char="•"/>
              <a:defRPr sz="2400">
                <a:solidFill>
                  <a:schemeClr val="tx1"/>
                </a:solidFill>
                <a:latin typeface="Times New Roman" panose="02020603050405020304" pitchFamily="18" charset="0"/>
              </a:defRPr>
            </a:lvl3pPr>
            <a:lvl4pPr indent="-228600">
              <a:spcBef>
                <a:spcPct val="20000"/>
              </a:spcBef>
              <a:buChar char="–"/>
              <a:defRPr sz="2000">
                <a:solidFill>
                  <a:schemeClr val="tx1"/>
                </a:solidFill>
                <a:latin typeface="Times New Roman" panose="02020603050405020304" pitchFamily="18" charset="0"/>
              </a:defRPr>
            </a:lvl4pPr>
            <a:lvl5pPr indent="-228600">
              <a:spcBef>
                <a:spcPct val="20000"/>
              </a:spcBef>
              <a:buClr>
                <a:schemeClr val="tx2"/>
              </a:buClr>
              <a:buSzPct val="110000"/>
              <a:buChar char="•"/>
              <a:defRPr sz="2000">
                <a:solidFill>
                  <a:schemeClr val="tx1"/>
                </a:solidFill>
                <a:latin typeface="Times New Roman" panose="02020603050405020304" pitchFamily="18" charset="0"/>
              </a:defRPr>
            </a:lvl5pPr>
            <a:lvl6pPr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 typeface="Wingdings" panose="05000000000000000000" pitchFamily="2" charset="2"/>
              <a:buChar char="§"/>
            </a:pPr>
            <a:r>
              <a:rPr lang="en-US" altLang="ko-KR" sz="2000" b="1" dirty="0">
                <a:ea typeface="Gulim" panose="020B0600000101010101" pitchFamily="34" charset="-127"/>
              </a:rPr>
              <a:t>Ulsan 10,000 Korean Genome Project (Korea10K), UNIST, Ulsan. Korea</a:t>
            </a:r>
          </a:p>
          <a:p>
            <a:pPr eaLnBrk="1" hangingPunct="1">
              <a:spcBef>
                <a:spcPct val="0"/>
              </a:spcBef>
              <a:buClrTx/>
              <a:buSzTx/>
              <a:buFont typeface="Wingdings" panose="05000000000000000000" pitchFamily="2" charset="2"/>
              <a:buChar char="§"/>
            </a:pPr>
            <a:r>
              <a:rPr lang="en-US" altLang="ko-KR" sz="2000" b="1" dirty="0">
                <a:ea typeface="Gulim" panose="020B0600000101010101" pitchFamily="34" charset="-127"/>
              </a:rPr>
              <a:t>Korean Reference Genome Project (KOREF)</a:t>
            </a:r>
          </a:p>
          <a:p>
            <a:pPr eaLnBrk="1" hangingPunct="1">
              <a:spcBef>
                <a:spcPct val="0"/>
              </a:spcBef>
              <a:buClrTx/>
              <a:buSzTx/>
              <a:buFont typeface="Wingdings" panose="05000000000000000000" pitchFamily="2" charset="2"/>
              <a:buChar char="§"/>
            </a:pPr>
            <a:r>
              <a:rPr lang="en-US" altLang="ko-KR" sz="2000" b="1" dirty="0">
                <a:ea typeface="Gulim" panose="020B0600000101010101" pitchFamily="34" charset="-127"/>
              </a:rPr>
              <a:t>Tiger, Whale, Vulture, Leopard, Whaleshark, Crane, Bat genomes Projects</a:t>
            </a:r>
          </a:p>
          <a:p>
            <a:pPr eaLnBrk="1" hangingPunct="1">
              <a:spcBef>
                <a:spcPct val="0"/>
              </a:spcBef>
              <a:buClrTx/>
              <a:buSzTx/>
              <a:buFont typeface="Wingdings" panose="05000000000000000000" pitchFamily="2" charset="2"/>
              <a:buChar char="§"/>
            </a:pPr>
            <a:r>
              <a:rPr lang="en-US" altLang="ko-KR" sz="2000" b="1" dirty="0">
                <a:ea typeface="Gulim" panose="020B0600000101010101" pitchFamily="34" charset="-127"/>
              </a:rPr>
              <a:t>Ancient Korean Genome project: AKG) </a:t>
            </a:r>
            <a:r>
              <a:rPr lang="en-US" altLang="ko-KR" sz="2000" b="1" dirty="0">
                <a:ea typeface="Gulim" panose="020B0600000101010101" pitchFamily="34" charset="-127"/>
                <a:sym typeface="Wingdings" panose="05000000000000000000" pitchFamily="2" charset="2"/>
              </a:rPr>
              <a:t> The origin of Koreans </a:t>
            </a:r>
            <a:endParaRPr lang="en-US" altLang="ko-KR" sz="2000" b="1" dirty="0">
              <a:ea typeface="Gulim" panose="020B0600000101010101" pitchFamily="34" charset="-127"/>
            </a:endParaRPr>
          </a:p>
        </p:txBody>
      </p:sp>
      <p:sp>
        <p:nvSpPr>
          <p:cNvPr id="29" name="직사각형 28">
            <a:extLst>
              <a:ext uri="{FF2B5EF4-FFF2-40B4-BE49-F238E27FC236}">
                <a16:creationId xmlns:a16="http://schemas.microsoft.com/office/drawing/2014/main" id="{08CE0A3A-0A02-6B00-3DD9-022FA22BBE8B}"/>
              </a:ext>
            </a:extLst>
          </p:cNvPr>
          <p:cNvSpPr>
            <a:spLocks noChangeArrowheads="1"/>
          </p:cNvSpPr>
          <p:nvPr/>
        </p:nvSpPr>
        <p:spPr bwMode="auto">
          <a:xfrm>
            <a:off x="1559494" y="5811842"/>
            <a:ext cx="10100172" cy="969963"/>
          </a:xfrm>
          <a:prstGeom prst="rect">
            <a:avLst/>
          </a:prstGeom>
          <a:solidFill>
            <a:srgbClr val="EAEAEA"/>
          </a:solidFill>
          <a:ln w="9525" algn="ctr">
            <a:solidFill>
              <a:srgbClr val="C0C0C0"/>
            </a:solidFill>
            <a:miter lim="800000"/>
            <a:headEnd/>
            <a:tailEnd/>
          </a:ln>
        </p:spPr>
        <p:txBody>
          <a:bodyPr anchor="ctr"/>
          <a:lstStyle>
            <a:lvl1pPr marL="182563" indent="-182563">
              <a:spcBef>
                <a:spcPct val="20000"/>
              </a:spcBef>
              <a:buClr>
                <a:schemeClr val="tx2"/>
              </a:buClr>
              <a:buSzPct val="115000"/>
              <a:buChar char="•"/>
              <a:defRPr sz="3200">
                <a:solidFill>
                  <a:schemeClr val="tx1"/>
                </a:solidFill>
                <a:latin typeface="Times New Roman" panose="02020603050405020304" pitchFamily="18" charset="0"/>
              </a:defRPr>
            </a:lvl1pPr>
            <a:lvl2pPr indent="-285750">
              <a:spcBef>
                <a:spcPct val="20000"/>
              </a:spcBef>
              <a:buChar char="–"/>
              <a:defRPr sz="2800">
                <a:solidFill>
                  <a:schemeClr val="tx1"/>
                </a:solidFill>
                <a:latin typeface="Times New Roman" panose="02020603050405020304" pitchFamily="18" charset="0"/>
              </a:defRPr>
            </a:lvl2pPr>
            <a:lvl3pPr indent="-228600">
              <a:spcBef>
                <a:spcPct val="20000"/>
              </a:spcBef>
              <a:buClr>
                <a:schemeClr val="tx2"/>
              </a:buClr>
              <a:buSzPct val="115000"/>
              <a:buChar char="•"/>
              <a:defRPr sz="2400">
                <a:solidFill>
                  <a:schemeClr val="tx1"/>
                </a:solidFill>
                <a:latin typeface="Times New Roman" panose="02020603050405020304" pitchFamily="18" charset="0"/>
              </a:defRPr>
            </a:lvl3pPr>
            <a:lvl4pPr indent="-228600">
              <a:spcBef>
                <a:spcPct val="20000"/>
              </a:spcBef>
              <a:buChar char="–"/>
              <a:defRPr sz="2000">
                <a:solidFill>
                  <a:schemeClr val="tx1"/>
                </a:solidFill>
                <a:latin typeface="Times New Roman" panose="02020603050405020304" pitchFamily="18" charset="0"/>
              </a:defRPr>
            </a:lvl4pPr>
            <a:lvl5pPr indent="-228600">
              <a:spcBef>
                <a:spcPct val="20000"/>
              </a:spcBef>
              <a:buClr>
                <a:schemeClr val="tx2"/>
              </a:buClr>
              <a:buSzPct val="110000"/>
              <a:buChar char="•"/>
              <a:defRPr sz="2000">
                <a:solidFill>
                  <a:schemeClr val="tx1"/>
                </a:solidFill>
                <a:latin typeface="Times New Roman" panose="02020603050405020304" pitchFamily="18" charset="0"/>
              </a:defRPr>
            </a:lvl5pPr>
            <a:lvl6pPr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lnSpc>
                <a:spcPct val="120000"/>
              </a:lnSpc>
              <a:spcBef>
                <a:spcPct val="0"/>
              </a:spcBef>
              <a:buClrTx/>
              <a:buSzTx/>
              <a:buFont typeface="Wingdings" panose="05000000000000000000" pitchFamily="2" charset="2"/>
              <a:buChar char="§"/>
            </a:pPr>
            <a:r>
              <a:rPr lang="ko-KR" altLang="en-US" sz="2000" b="1" dirty="0">
                <a:ea typeface="Gulim" panose="020B0600000101010101" pitchFamily="34" charset="-127"/>
              </a:rPr>
              <a:t>아시아 최초 개인유전체 분석 상품 상용화 </a:t>
            </a:r>
            <a:r>
              <a:rPr lang="en-US" altLang="ko-KR" sz="2000" b="1" dirty="0">
                <a:ea typeface="Gulim" panose="020B0600000101010101" pitchFamily="34" charset="-127"/>
              </a:rPr>
              <a:t>(</a:t>
            </a:r>
            <a:r>
              <a:rPr lang="ko-KR" altLang="en-US" sz="2000" b="1" dirty="0" err="1">
                <a:ea typeface="Gulim" panose="020B0600000101010101" pitchFamily="34" charset="-127"/>
              </a:rPr>
              <a:t>테라젠이텍스</a:t>
            </a:r>
            <a:r>
              <a:rPr lang="ko-KR" altLang="en-US" sz="2000" b="1" dirty="0">
                <a:ea typeface="Gulim" panose="020B0600000101010101" pitchFamily="34" charset="-127"/>
              </a:rPr>
              <a:t> </a:t>
            </a:r>
            <a:r>
              <a:rPr lang="ko-KR" altLang="en-US" sz="2000" b="1" dirty="0" err="1">
                <a:ea typeface="Gulim" panose="020B0600000101010101" pitchFamily="34" charset="-127"/>
              </a:rPr>
              <a:t>헬로진</a:t>
            </a:r>
            <a:r>
              <a:rPr lang="en-US" altLang="ko-KR" sz="2000" b="1" dirty="0">
                <a:ea typeface="Gulim" panose="020B0600000101010101" pitchFamily="34" charset="-127"/>
              </a:rPr>
              <a:t>)</a:t>
            </a:r>
          </a:p>
          <a:p>
            <a:pPr eaLnBrk="1" hangingPunct="1">
              <a:lnSpc>
                <a:spcPct val="120000"/>
              </a:lnSpc>
              <a:spcBef>
                <a:spcPct val="0"/>
              </a:spcBef>
              <a:buClrTx/>
              <a:buSzTx/>
              <a:buFont typeface="Wingdings" panose="05000000000000000000" pitchFamily="2" charset="2"/>
              <a:buChar char="§"/>
            </a:pPr>
            <a:r>
              <a:rPr lang="en-US" altLang="ko-KR" sz="2000" b="1" dirty="0">
                <a:ea typeface="Gulim" panose="020B0600000101010101" pitchFamily="34" charset="-127"/>
              </a:rPr>
              <a:t>10,000 Korean Omics </a:t>
            </a:r>
            <a:r>
              <a:rPr lang="ko-KR" altLang="en-US" sz="2000" b="1" dirty="0">
                <a:ea typeface="Gulim" panose="020B0600000101010101" pitchFamily="34" charset="-127"/>
              </a:rPr>
              <a:t>게놈사업 진행중</a:t>
            </a:r>
            <a:endParaRPr lang="en-US" altLang="ko-KR" sz="2000" b="1" dirty="0">
              <a:ea typeface="Gulim" panose="020B0600000101010101" pitchFamily="34" charset="-127"/>
            </a:endParaRPr>
          </a:p>
        </p:txBody>
      </p:sp>
      <p:sp>
        <p:nvSpPr>
          <p:cNvPr id="33" name="Parallelogram 5">
            <a:extLst>
              <a:ext uri="{FF2B5EF4-FFF2-40B4-BE49-F238E27FC236}">
                <a16:creationId xmlns:a16="http://schemas.microsoft.com/office/drawing/2014/main" id="{EEFCBE23-1833-1CC2-EE39-570BB1871741}"/>
              </a:ext>
            </a:extLst>
          </p:cNvPr>
          <p:cNvSpPr/>
          <p:nvPr/>
        </p:nvSpPr>
        <p:spPr>
          <a:xfrm rot="16200000" flipV="1">
            <a:off x="-612412" y="1761148"/>
            <a:ext cx="3191688" cy="1152128"/>
          </a:xfrm>
          <a:prstGeom prst="rect">
            <a:avLst/>
          </a:prstGeom>
          <a:gradFill flip="none" rotWithShape="1">
            <a:gsLst>
              <a:gs pos="0">
                <a:schemeClr val="accent3">
                  <a:lumMod val="20000"/>
                  <a:lumOff val="80000"/>
                </a:schemeClr>
              </a:gs>
              <a:gs pos="100000">
                <a:schemeClr val="accent3">
                  <a:lumMod val="60000"/>
                  <a:lumOff val="40000"/>
                </a:schemeClr>
              </a:gs>
            </a:gsLst>
            <a:lin ang="13500000" scaled="1"/>
            <a:tileRect/>
          </a:grad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en-US" altLang="ko-KR" sz="1600">
              <a:ea typeface="Gulim" panose="020B0600000101010101" pitchFamily="34" charset="-127"/>
            </a:endParaRPr>
          </a:p>
        </p:txBody>
      </p:sp>
      <p:sp>
        <p:nvSpPr>
          <p:cNvPr id="20486" name="TextBox 33">
            <a:extLst>
              <a:ext uri="{FF2B5EF4-FFF2-40B4-BE49-F238E27FC236}">
                <a16:creationId xmlns:a16="http://schemas.microsoft.com/office/drawing/2014/main" id="{651D0172-DBAB-D441-38EC-D7004F42C34C}"/>
              </a:ext>
            </a:extLst>
          </p:cNvPr>
          <p:cNvSpPr txBox="1">
            <a:spLocks noChangeArrowheads="1"/>
          </p:cNvSpPr>
          <p:nvPr/>
        </p:nvSpPr>
        <p:spPr bwMode="auto">
          <a:xfrm>
            <a:off x="508769" y="1434749"/>
            <a:ext cx="949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ko-KR" sz="2000" b="1" dirty="0">
                <a:ea typeface="Gulim" panose="020B0600000101010101" pitchFamily="34" charset="-127"/>
              </a:rPr>
              <a:t>Career</a:t>
            </a:r>
            <a:endParaRPr lang="ko-KR" altLang="en-US" sz="2000" b="1" dirty="0">
              <a:ea typeface="Gulim" panose="020B0600000101010101" pitchFamily="34" charset="-127"/>
            </a:endParaRPr>
          </a:p>
        </p:txBody>
      </p:sp>
      <p:sp>
        <p:nvSpPr>
          <p:cNvPr id="20487" name="TextBox 35">
            <a:extLst>
              <a:ext uri="{FF2B5EF4-FFF2-40B4-BE49-F238E27FC236}">
                <a16:creationId xmlns:a16="http://schemas.microsoft.com/office/drawing/2014/main" id="{205F9389-9CFF-815F-E303-7870AFB8DF88}"/>
              </a:ext>
            </a:extLst>
          </p:cNvPr>
          <p:cNvSpPr txBox="1">
            <a:spLocks noChangeArrowheads="1"/>
          </p:cNvSpPr>
          <p:nvPr/>
        </p:nvSpPr>
        <p:spPr bwMode="auto">
          <a:xfrm>
            <a:off x="102907" y="4094936"/>
            <a:ext cx="14565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ko-KR" sz="2000" b="1" dirty="0">
                <a:ea typeface="Gulim" panose="020B0600000101010101" pitchFamily="34" charset="-127"/>
              </a:rPr>
              <a:t>Projects</a:t>
            </a:r>
            <a:endParaRPr lang="ko-KR" altLang="en-US" sz="2000" b="1" dirty="0">
              <a:ea typeface="Gulim" panose="020B0600000101010101" pitchFamily="34" charset="-127"/>
            </a:endParaRPr>
          </a:p>
        </p:txBody>
      </p:sp>
      <p:sp>
        <p:nvSpPr>
          <p:cNvPr id="20489" name="직사각형 2">
            <a:extLst>
              <a:ext uri="{FF2B5EF4-FFF2-40B4-BE49-F238E27FC236}">
                <a16:creationId xmlns:a16="http://schemas.microsoft.com/office/drawing/2014/main" id="{029182B2-91FD-FC2B-5EB9-55ACC7E5C684}"/>
              </a:ext>
            </a:extLst>
          </p:cNvPr>
          <p:cNvSpPr>
            <a:spLocks noChangeArrowheads="1"/>
          </p:cNvSpPr>
          <p:nvPr/>
        </p:nvSpPr>
        <p:spPr bwMode="auto">
          <a:xfrm>
            <a:off x="119336" y="5"/>
            <a:ext cx="892147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ko-KR" sz="3600" dirty="0">
                <a:latin typeface="Arial Narrow" panose="020B0606020202030204" pitchFamily="34" charset="0"/>
                <a:ea typeface="HY견고딕" panose="02030600000101010101" pitchFamily="18" charset="-127"/>
              </a:rPr>
              <a:t>Lecturer:  Jong</a:t>
            </a:r>
            <a:r>
              <a:rPr lang="ko-KR" altLang="en-US" sz="3600" dirty="0">
                <a:latin typeface="Arial Narrow" panose="020B0606020202030204" pitchFamily="34" charset="0"/>
                <a:ea typeface="HY견고딕" panose="02030600000101010101" pitchFamily="18" charset="-127"/>
              </a:rPr>
              <a:t> </a:t>
            </a:r>
            <a:r>
              <a:rPr lang="en-US" altLang="ko-KR" sz="3600" dirty="0">
                <a:latin typeface="Arial Narrow" panose="020B0606020202030204" pitchFamily="34" charset="0"/>
                <a:ea typeface="HY견고딕" panose="02030600000101010101" pitchFamily="18" charset="-127"/>
              </a:rPr>
              <a:t>Bhak, Ph.D.</a:t>
            </a:r>
            <a:r>
              <a:rPr lang="ko-KR" altLang="en-US" sz="3600" dirty="0">
                <a:latin typeface="Arial Narrow" panose="020B0606020202030204" pitchFamily="34" charset="0"/>
                <a:ea typeface="HY견고딕" panose="02030600000101010101" pitchFamily="18" charset="-127"/>
              </a:rPr>
              <a:t>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EEE283-8780-B5B4-F3A6-0EC1052262D8}"/>
              </a:ext>
            </a:extLst>
          </p:cNvPr>
          <p:cNvSpPr>
            <a:spLocks noGrp="1"/>
          </p:cNvSpPr>
          <p:nvPr>
            <p:ph type="title"/>
          </p:nvPr>
        </p:nvSpPr>
        <p:spPr>
          <a:xfrm>
            <a:off x="191344" y="1"/>
            <a:ext cx="10515600" cy="764704"/>
          </a:xfrm>
        </p:spPr>
        <p:txBody>
          <a:bodyPr>
            <a:normAutofit/>
          </a:bodyPr>
          <a:lstStyle/>
          <a:p>
            <a:r>
              <a:rPr lang="en-US" b="1" dirty="0">
                <a:latin typeface="Arial Narrow" panose="020B0606020202030204" pitchFamily="34" charset="0"/>
              </a:rPr>
              <a:t>Why Geromics?        (</a:t>
            </a:r>
            <a:r>
              <a:rPr lang="en-US" sz="3600" b="1" dirty="0">
                <a:latin typeface="Arial Narrow" panose="020B0606020202030204" pitchFamily="34" charset="0"/>
              </a:rPr>
              <a:t>Personal path finding)</a:t>
            </a:r>
            <a:endParaRPr lang="en-US" b="1"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3CFB08AA-5201-597C-B7DE-A4DD8C82DEAF}"/>
              </a:ext>
            </a:extLst>
          </p:cNvPr>
          <p:cNvSpPr>
            <a:spLocks noGrp="1"/>
          </p:cNvSpPr>
          <p:nvPr>
            <p:ph idx="1"/>
          </p:nvPr>
        </p:nvSpPr>
        <p:spPr>
          <a:xfrm>
            <a:off x="263352" y="980728"/>
            <a:ext cx="11521280" cy="5616624"/>
          </a:xfrm>
        </p:spPr>
        <p:txBody>
          <a:bodyPr>
            <a:normAutofit/>
          </a:bodyPr>
          <a:lstStyle/>
          <a:p>
            <a:r>
              <a:rPr lang="en-US" dirty="0">
                <a:latin typeface="Arial Narrow" panose="020B0606020202030204" pitchFamily="34" charset="0"/>
              </a:rPr>
              <a:t>Motivation: Love of Nature/Science </a:t>
            </a:r>
            <a:r>
              <a:rPr lang="en-US" sz="2000" dirty="0">
                <a:latin typeface="Arial Narrow" panose="020B0606020202030204" pitchFamily="34" charset="0"/>
              </a:rPr>
              <a:t>(1975) </a:t>
            </a:r>
            <a:r>
              <a:rPr lang="en-US" dirty="0">
                <a:latin typeface="Arial Narrow" panose="020B0606020202030204" pitchFamily="34" charset="0"/>
                <a:sym typeface="Wingdings" panose="05000000000000000000" pitchFamily="2" charset="2"/>
              </a:rPr>
              <a:t> Mathematics, Physics, Chemistry (1982) </a:t>
            </a:r>
          </a:p>
          <a:p>
            <a:r>
              <a:rPr lang="en-US" dirty="0">
                <a:latin typeface="Arial Narrow" panose="020B0606020202030204" pitchFamily="34" charset="0"/>
              </a:rPr>
              <a:t>Motivation: </a:t>
            </a:r>
            <a:r>
              <a:rPr lang="en-US" dirty="0">
                <a:latin typeface="Arial Narrow" panose="020B0606020202030204" pitchFamily="34" charset="0"/>
                <a:sym typeface="Wingdings" panose="05000000000000000000" pitchFamily="2" charset="2"/>
              </a:rPr>
              <a:t>Love of Life/Bio </a:t>
            </a:r>
            <a:r>
              <a:rPr lang="en-US" sz="2000" dirty="0">
                <a:latin typeface="Arial Narrow" panose="020B0606020202030204" pitchFamily="34" charset="0"/>
                <a:sym typeface="Wingdings" panose="05000000000000000000" pitchFamily="2" charset="2"/>
              </a:rPr>
              <a:t>(~1980) </a:t>
            </a:r>
            <a:r>
              <a:rPr lang="en-US" dirty="0">
                <a:latin typeface="Arial Narrow" panose="020B0606020202030204" pitchFamily="34" charset="0"/>
                <a:sym typeface="Wingdings" panose="05000000000000000000" pitchFamily="2" charset="2"/>
              </a:rPr>
              <a:t> Zoology &amp; Veterinary Medicine</a:t>
            </a:r>
          </a:p>
          <a:p>
            <a:r>
              <a:rPr lang="en-US" dirty="0">
                <a:solidFill>
                  <a:srgbClr val="FF0000"/>
                </a:solidFill>
                <a:latin typeface="Arial Narrow" panose="020B0606020202030204" pitchFamily="34" charset="0"/>
                <a:sym typeface="Wingdings" panose="05000000000000000000" pitchFamily="2" charset="2"/>
              </a:rPr>
              <a:t>Problem!!   Limited life time: 80 years?</a:t>
            </a:r>
          </a:p>
          <a:p>
            <a:r>
              <a:rPr lang="en-US" dirty="0">
                <a:latin typeface="Arial Narrow" panose="020B0606020202030204" pitchFamily="34" charset="0"/>
                <a:sym typeface="Wingdings" panose="05000000000000000000" pitchFamily="2" charset="2"/>
              </a:rPr>
              <a:t>Decision: Continuing to exist as a computational spaceship (~ 1982)</a:t>
            </a:r>
          </a:p>
          <a:p>
            <a:r>
              <a:rPr lang="en-US" dirty="0">
                <a:latin typeface="Arial Narrow" panose="020B0606020202030204" pitchFamily="34" charset="0"/>
                <a:sym typeface="Wingdings" panose="05000000000000000000" pitchFamily="2" charset="2"/>
              </a:rPr>
              <a:t>Decision: Conquer biological aging before I become 80 (~1982)  </a:t>
            </a:r>
            <a:r>
              <a:rPr lang="en-US" dirty="0">
                <a:solidFill>
                  <a:srgbClr val="FF0000"/>
                </a:solidFill>
                <a:latin typeface="Arial Narrow" panose="020B0606020202030204" pitchFamily="34" charset="0"/>
                <a:sym typeface="Wingdings" panose="05000000000000000000" pitchFamily="2" charset="2"/>
              </a:rPr>
              <a:t>2047</a:t>
            </a:r>
          </a:p>
          <a:p>
            <a:r>
              <a:rPr lang="en-US" dirty="0">
                <a:solidFill>
                  <a:srgbClr val="FF0000"/>
                </a:solidFill>
                <a:latin typeface="Arial Narrow" panose="020B0606020202030204" pitchFamily="34" charset="0"/>
              </a:rPr>
              <a:t>Problem</a:t>
            </a:r>
            <a:r>
              <a:rPr lang="en-US" dirty="0">
                <a:latin typeface="Arial Narrow" panose="020B0606020202030204" pitchFamily="34" charset="0"/>
              </a:rPr>
              <a:t>: Life is too complex </a:t>
            </a:r>
            <a:r>
              <a:rPr lang="en-US" dirty="0">
                <a:latin typeface="Arial Narrow" panose="020B0606020202030204" pitchFamily="34" charset="0"/>
                <a:sym typeface="Wingdings" panose="05000000000000000000" pitchFamily="2" charset="2"/>
              </a:rPr>
              <a:t> </a:t>
            </a:r>
            <a:r>
              <a:rPr lang="en-US" dirty="0">
                <a:solidFill>
                  <a:srgbClr val="00B050"/>
                </a:solidFill>
                <a:latin typeface="Arial Narrow" panose="020B0606020202030204" pitchFamily="34" charset="0"/>
                <a:sym typeface="Wingdings" panose="05000000000000000000" pitchFamily="2" charset="2"/>
              </a:rPr>
              <a:t>Solution: </a:t>
            </a:r>
            <a:r>
              <a:rPr lang="en-US" dirty="0">
                <a:latin typeface="Arial Narrow" panose="020B0606020202030204" pitchFamily="34" charset="0"/>
                <a:sym typeface="Wingdings" panose="05000000000000000000" pitchFamily="2" charset="2"/>
              </a:rPr>
              <a:t>Genome (1984)</a:t>
            </a:r>
          </a:p>
          <a:p>
            <a:r>
              <a:rPr lang="en-US" dirty="0">
                <a:latin typeface="Arial Narrow" panose="020B0606020202030204" pitchFamily="34" charset="0"/>
                <a:sym typeface="Wingdings" panose="05000000000000000000" pitchFamily="2" charset="2"/>
              </a:rPr>
              <a:t>Problem: Genome is too big  </a:t>
            </a:r>
            <a:r>
              <a:rPr lang="en-US" dirty="0">
                <a:solidFill>
                  <a:srgbClr val="00B050"/>
                </a:solidFill>
                <a:latin typeface="Arial Narrow" panose="020B0606020202030204" pitchFamily="34" charset="0"/>
                <a:sym typeface="Wingdings" panose="05000000000000000000" pitchFamily="2" charset="2"/>
              </a:rPr>
              <a:t>Solution</a:t>
            </a:r>
            <a:r>
              <a:rPr lang="en-US" dirty="0">
                <a:latin typeface="Arial Narrow" panose="020B0606020202030204" pitchFamily="34" charset="0"/>
                <a:sym typeface="Wingdings" panose="05000000000000000000" pitchFamily="2" charset="2"/>
              </a:rPr>
              <a:t>: Computer  AI (1984)  </a:t>
            </a:r>
            <a:r>
              <a:rPr lang="en-US" b="1" dirty="0">
                <a:latin typeface="Arial Narrow" panose="020B0606020202030204" pitchFamily="34" charset="0"/>
                <a:sym typeface="Wingdings" panose="05000000000000000000" pitchFamily="2" charset="2"/>
              </a:rPr>
              <a:t>Bioinformatics</a:t>
            </a:r>
          </a:p>
          <a:p>
            <a:r>
              <a:rPr lang="en-US" dirty="0">
                <a:solidFill>
                  <a:srgbClr val="0033CC"/>
                </a:solidFill>
                <a:latin typeface="Arial Narrow" panose="020B0606020202030204" pitchFamily="34" charset="0"/>
                <a:sym typeface="Wingdings" panose="05000000000000000000" pitchFamily="2" charset="2"/>
              </a:rPr>
              <a:t>Goal</a:t>
            </a:r>
            <a:r>
              <a:rPr lang="en-US" dirty="0">
                <a:latin typeface="Arial Narrow" panose="020B0606020202030204" pitchFamily="34" charset="0"/>
                <a:sym typeface="Wingdings" panose="05000000000000000000" pitchFamily="2" charset="2"/>
              </a:rPr>
              <a:t>: Stopping aging by 2042  Subverting aging by 2047</a:t>
            </a:r>
          </a:p>
          <a:p>
            <a:r>
              <a:rPr lang="en-US" b="1" dirty="0">
                <a:solidFill>
                  <a:srgbClr val="990000"/>
                </a:solidFill>
                <a:latin typeface="Arial Narrow" panose="020B0606020202030204" pitchFamily="34" charset="0"/>
                <a:sym typeface="Wingdings" panose="05000000000000000000" pitchFamily="2" charset="2"/>
              </a:rPr>
              <a:t>Path</a:t>
            </a:r>
            <a:r>
              <a:rPr lang="en-US" dirty="0">
                <a:latin typeface="Arial Narrow" panose="020B0606020202030204" pitchFamily="34" charset="0"/>
                <a:sym typeface="Wingdings" panose="05000000000000000000" pitchFamily="2" charset="2"/>
              </a:rPr>
              <a:t>: Quitting Vet. Medicine </a:t>
            </a:r>
            <a:r>
              <a:rPr lang="en-US" sz="2400" dirty="0">
                <a:latin typeface="Arial Narrow" panose="020B0606020202030204" pitchFamily="34" charset="0"/>
                <a:sym typeface="Wingdings" panose="05000000000000000000" pitchFamily="2" charset="2"/>
              </a:rPr>
              <a:t>(1986) </a:t>
            </a:r>
            <a:r>
              <a:rPr lang="en-US" dirty="0">
                <a:latin typeface="Arial Narrow" panose="020B0606020202030204" pitchFamily="34" charset="0"/>
                <a:sym typeface="Wingdings" panose="05000000000000000000" pitchFamily="2" charset="2"/>
              </a:rPr>
              <a:t> Zoology  Biochemistry  </a:t>
            </a:r>
            <a:r>
              <a:rPr lang="en-US" b="1" dirty="0">
                <a:latin typeface="Arial Narrow" panose="020B0606020202030204" pitchFamily="34" charset="0"/>
                <a:sym typeface="Wingdings" panose="05000000000000000000" pitchFamily="2" charset="2"/>
              </a:rPr>
              <a:t>Bioinformatics</a:t>
            </a:r>
          </a:p>
          <a:p>
            <a:r>
              <a:rPr lang="en-US" b="1" dirty="0">
                <a:solidFill>
                  <a:srgbClr val="990000"/>
                </a:solidFill>
                <a:latin typeface="Arial Narrow" panose="020B0606020202030204" pitchFamily="34" charset="0"/>
                <a:sym typeface="Wingdings" panose="05000000000000000000" pitchFamily="2" charset="2"/>
              </a:rPr>
              <a:t>Final path</a:t>
            </a:r>
            <a:r>
              <a:rPr lang="en-US" b="1" dirty="0">
                <a:latin typeface="Arial Narrow" panose="020B0606020202030204" pitchFamily="34" charset="0"/>
                <a:sym typeface="Wingdings" panose="05000000000000000000" pitchFamily="2" charset="2"/>
              </a:rPr>
              <a:t>: Bioinformatics  </a:t>
            </a:r>
            <a:r>
              <a:rPr lang="en-US" sz="3200" b="1" dirty="0">
                <a:latin typeface="Arial Narrow" panose="020B0606020202030204" pitchFamily="34" charset="0"/>
                <a:sym typeface="Wingdings" panose="05000000000000000000" pitchFamily="2" charset="2"/>
              </a:rPr>
              <a:t>Omics</a:t>
            </a:r>
            <a:r>
              <a:rPr lang="en-US" b="1" dirty="0">
                <a:latin typeface="Arial Narrow" panose="020B0606020202030204" pitchFamily="34" charset="0"/>
                <a:sym typeface="Wingdings" panose="05000000000000000000" pitchFamily="2" charset="2"/>
              </a:rPr>
              <a:t>  </a:t>
            </a:r>
            <a:r>
              <a:rPr lang="en-US" sz="3600" b="1" dirty="0" err="1">
                <a:latin typeface="Arial Narrow" panose="020B0606020202030204" pitchFamily="34" charset="0"/>
                <a:sym typeface="Wingdings" panose="05000000000000000000" pitchFamily="2" charset="2"/>
              </a:rPr>
              <a:t>Multiomics</a:t>
            </a:r>
            <a:r>
              <a:rPr lang="en-US" b="1" dirty="0">
                <a:latin typeface="Arial Narrow" panose="020B0606020202030204" pitchFamily="34" charset="0"/>
                <a:sym typeface="Wingdings" panose="05000000000000000000" pitchFamily="2" charset="2"/>
              </a:rPr>
              <a:t>  </a:t>
            </a:r>
            <a:r>
              <a:rPr lang="en-US" sz="4000" b="1" dirty="0">
                <a:latin typeface="Arial Narrow" panose="020B0606020202030204" pitchFamily="34" charset="0"/>
                <a:sym typeface="Wingdings" panose="05000000000000000000" pitchFamily="2" charset="2"/>
              </a:rPr>
              <a:t>Geromics</a:t>
            </a:r>
            <a:endParaRPr lang="en-US" b="1" dirty="0">
              <a:latin typeface="Arial Narrow" panose="020B0606020202030204" pitchFamily="34" charset="0"/>
              <a:sym typeface="Wingdings" panose="05000000000000000000" pitchFamily="2" charset="2"/>
            </a:endParaRPr>
          </a:p>
          <a:p>
            <a:endParaRPr lang="en-US" dirty="0"/>
          </a:p>
        </p:txBody>
      </p:sp>
      <p:sp>
        <p:nvSpPr>
          <p:cNvPr id="4" name="Date Placeholder 3">
            <a:extLst>
              <a:ext uri="{FF2B5EF4-FFF2-40B4-BE49-F238E27FC236}">
                <a16:creationId xmlns:a16="http://schemas.microsoft.com/office/drawing/2014/main" id="{6C0D5316-5319-D9FC-646E-8D6C988E558C}"/>
              </a:ext>
            </a:extLst>
          </p:cNvPr>
          <p:cNvSpPr>
            <a:spLocks noGrp="1"/>
          </p:cNvSpPr>
          <p:nvPr>
            <p:ph type="dt" sz="half" idx="10"/>
          </p:nvPr>
        </p:nvSpPr>
        <p:spPr/>
        <p:txBody>
          <a:bodyPr/>
          <a:lstStyle/>
          <a:p>
            <a:pPr>
              <a:defRPr/>
            </a:pPr>
            <a:fld id="{D6E53535-85ED-44A0-8129-58A515194D52}" type="datetime1">
              <a:rPr lang="ko-KR" altLang="en-US" smtClean="0"/>
              <a:pPr>
                <a:defRPr/>
              </a:pPr>
              <a:t>2025-03-06</a:t>
            </a:fld>
            <a:endParaRPr lang="en-GB" altLang="ko-KR"/>
          </a:p>
        </p:txBody>
      </p:sp>
      <p:sp>
        <p:nvSpPr>
          <p:cNvPr id="5" name="Slide Number Placeholder 4">
            <a:extLst>
              <a:ext uri="{FF2B5EF4-FFF2-40B4-BE49-F238E27FC236}">
                <a16:creationId xmlns:a16="http://schemas.microsoft.com/office/drawing/2014/main" id="{0F4F0441-8C12-A562-C745-5D5EBE4D384B}"/>
              </a:ext>
            </a:extLst>
          </p:cNvPr>
          <p:cNvSpPr>
            <a:spLocks noGrp="1"/>
          </p:cNvSpPr>
          <p:nvPr>
            <p:ph type="sldNum" sz="quarter" idx="12"/>
          </p:nvPr>
        </p:nvSpPr>
        <p:spPr/>
        <p:txBody>
          <a:bodyPr/>
          <a:lstStyle/>
          <a:p>
            <a:fld id="{9A92719C-2796-456A-A93B-1B95D280CEC9}" type="slidenum">
              <a:rPr lang="ko-KR" altLang="en-GB" smtClean="0"/>
              <a:pPr/>
              <a:t>17</a:t>
            </a:fld>
            <a:endParaRPr lang="en-GB" altLang="ko-KR"/>
          </a:p>
        </p:txBody>
      </p:sp>
    </p:spTree>
    <p:extLst>
      <p:ext uri="{BB962C8B-B14F-4D97-AF65-F5344CB8AC3E}">
        <p14:creationId xmlns:p14="http://schemas.microsoft.com/office/powerpoint/2010/main" val="38861548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507" name="그림 3">
            <a:extLst>
              <a:ext uri="{FF2B5EF4-FFF2-40B4-BE49-F238E27FC236}">
                <a16:creationId xmlns:a16="http://schemas.microsoft.com/office/drawing/2014/main" id="{597A2D3B-C4E9-5C7F-5E11-A2A50AB3CBD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196752"/>
            <a:ext cx="12126736" cy="5661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제목 1">
            <a:extLst>
              <a:ext uri="{FF2B5EF4-FFF2-40B4-BE49-F238E27FC236}">
                <a16:creationId xmlns:a16="http://schemas.microsoft.com/office/drawing/2014/main" id="{811661B7-3FDE-C691-1B8F-A5AB4A4074AE}"/>
              </a:ext>
            </a:extLst>
          </p:cNvPr>
          <p:cNvSpPr>
            <a:spLocks noGrp="1"/>
          </p:cNvSpPr>
          <p:nvPr>
            <p:ph type="title"/>
          </p:nvPr>
        </p:nvSpPr>
        <p:spPr>
          <a:xfrm>
            <a:off x="47328" y="-14287"/>
            <a:ext cx="7488537" cy="995016"/>
          </a:xfrm>
        </p:spPr>
        <p:txBody>
          <a:bodyPr>
            <a:normAutofit/>
          </a:bodyPr>
          <a:lstStyle/>
          <a:p>
            <a:pPr>
              <a:defRPr/>
            </a:pPr>
            <a:r>
              <a:rPr lang="en-US" altLang="ko-KR" sz="5400" b="1" dirty="0">
                <a:effectLst>
                  <a:outerShdw blurRad="38100" dist="38100" dir="2700000" algn="tl">
                    <a:srgbClr val="000000">
                      <a:alpha val="43137"/>
                    </a:srgbClr>
                  </a:outerShdw>
                </a:effectLst>
                <a:latin typeface="HY태백B" panose="02030600000101010101" pitchFamily="18" charset="-127"/>
                <a:ea typeface="HY태백B" panose="02030600000101010101" pitchFamily="18" charset="-127"/>
              </a:rPr>
              <a:t>KOGIC: </a:t>
            </a:r>
            <a:r>
              <a:rPr lang="en-US" altLang="ko-KR" sz="5400" b="1" dirty="0" err="1">
                <a:effectLst>
                  <a:outerShdw blurRad="38100" dist="38100" dir="2700000" algn="tl">
                    <a:srgbClr val="000000">
                      <a:alpha val="43137"/>
                    </a:srgbClr>
                  </a:outerShdw>
                </a:effectLst>
                <a:latin typeface="HY태백B" panose="02030600000101010101" pitchFamily="18" charset="-127"/>
                <a:ea typeface="HY태백B" panose="02030600000101010101" pitchFamily="18" charset="-127"/>
              </a:rPr>
              <a:t>GenomeLab</a:t>
            </a:r>
            <a:endParaRPr lang="ko-KR" altLang="en-US" sz="3000" dirty="0">
              <a:latin typeface="HY태백B" panose="02030600000101010101" pitchFamily="18" charset="-127"/>
              <a:ea typeface="HY태백B" panose="02030600000101010101" pitchFamily="18" charset="-127"/>
            </a:endParaRPr>
          </a:p>
        </p:txBody>
      </p:sp>
      <p:pic>
        <p:nvPicPr>
          <p:cNvPr id="21506" name="그림 2">
            <a:extLst>
              <a:ext uri="{FF2B5EF4-FFF2-40B4-BE49-F238E27FC236}">
                <a16:creationId xmlns:a16="http://schemas.microsoft.com/office/drawing/2014/main" id="{B628AC08-93D4-C630-D70D-0DC0E6680BF2}"/>
              </a:ext>
            </a:extLst>
          </p:cNvPr>
          <p:cNvPicPr>
            <a:picLocks noChangeAspect="1"/>
          </p:cNvPicPr>
          <p:nvPr/>
        </p:nvPicPr>
        <p:blipFill>
          <a:blip r:embed="rId3">
            <a:extLst>
              <a:ext uri="{28A0092B-C50C-407E-A947-70E740481C1C}">
                <a14:useLocalDpi xmlns:a14="http://schemas.microsoft.com/office/drawing/2010/main" val="0"/>
              </a:ext>
            </a:extLst>
          </a:blip>
          <a:srcRect l="3976" t="4156" r="4874" b="45932"/>
          <a:stretch>
            <a:fillRect/>
          </a:stretch>
        </p:blipFill>
        <p:spPr bwMode="auto">
          <a:xfrm>
            <a:off x="8725745" y="-14287"/>
            <a:ext cx="3451230" cy="1869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2530" name="그룹 4">
            <a:extLst>
              <a:ext uri="{FF2B5EF4-FFF2-40B4-BE49-F238E27FC236}">
                <a16:creationId xmlns:a16="http://schemas.microsoft.com/office/drawing/2014/main" id="{276C6A2B-D867-3479-9979-94D6D58E8B1F}"/>
              </a:ext>
            </a:extLst>
          </p:cNvPr>
          <p:cNvGrpSpPr>
            <a:grpSpLocks/>
          </p:cNvGrpSpPr>
          <p:nvPr/>
        </p:nvGrpSpPr>
        <p:grpSpPr bwMode="auto">
          <a:xfrm>
            <a:off x="1828805" y="2020888"/>
            <a:ext cx="8467725" cy="3981450"/>
            <a:chOff x="583322" y="2419642"/>
            <a:chExt cx="11524593" cy="5321226"/>
          </a:xfrm>
        </p:grpSpPr>
        <p:grpSp>
          <p:nvGrpSpPr>
            <p:cNvPr id="22536" name="그룹 5">
              <a:extLst>
                <a:ext uri="{FF2B5EF4-FFF2-40B4-BE49-F238E27FC236}">
                  <a16:creationId xmlns:a16="http://schemas.microsoft.com/office/drawing/2014/main" id="{3FEB74A5-9028-61F2-C808-E683FD0503F5}"/>
                </a:ext>
              </a:extLst>
            </p:cNvPr>
            <p:cNvGrpSpPr>
              <a:grpSpLocks/>
            </p:cNvGrpSpPr>
            <p:nvPr/>
          </p:nvGrpSpPr>
          <p:grpSpPr bwMode="auto">
            <a:xfrm flipH="1" flipV="1">
              <a:off x="583322" y="2419642"/>
              <a:ext cx="11524593" cy="5321226"/>
              <a:chOff x="0" y="1268760"/>
              <a:chExt cx="9906000" cy="4273592"/>
            </a:xfrm>
          </p:grpSpPr>
          <p:pic>
            <p:nvPicPr>
              <p:cNvPr id="22538" name="Picture 2">
                <a:extLst>
                  <a:ext uri="{FF2B5EF4-FFF2-40B4-BE49-F238E27FC236}">
                    <a16:creationId xmlns:a16="http://schemas.microsoft.com/office/drawing/2014/main" id="{974D45FD-B167-EB31-C3FD-3789EF77E0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flipV="1">
                <a:off x="0" y="1268760"/>
                <a:ext cx="9906000" cy="427359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9" name="직사각형 8">
                <a:extLst>
                  <a:ext uri="{FF2B5EF4-FFF2-40B4-BE49-F238E27FC236}">
                    <a16:creationId xmlns:a16="http://schemas.microsoft.com/office/drawing/2014/main" id="{28D1B4AE-204A-B1FC-430E-5B5F9FC01E07}"/>
                  </a:ext>
                </a:extLst>
              </p:cNvPr>
              <p:cNvSpPr/>
              <p:nvPr/>
            </p:nvSpPr>
            <p:spPr>
              <a:xfrm>
                <a:off x="0" y="1405079"/>
                <a:ext cx="882142" cy="116041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ko-KR" altLang="en-US" sz="1700">
                  <a:ea typeface="Gulim" panose="020B0600000101010101" pitchFamily="34" charset="-127"/>
                </a:endParaRPr>
              </a:p>
            </p:txBody>
          </p:sp>
          <p:sp>
            <p:nvSpPr>
              <p:cNvPr id="10" name="직사각형 9">
                <a:extLst>
                  <a:ext uri="{FF2B5EF4-FFF2-40B4-BE49-F238E27FC236}">
                    <a16:creationId xmlns:a16="http://schemas.microsoft.com/office/drawing/2014/main" id="{CD1D535E-BFA8-CBC8-01E5-D0F90076C4C8}"/>
                  </a:ext>
                </a:extLst>
              </p:cNvPr>
              <p:cNvSpPr/>
              <p:nvPr/>
            </p:nvSpPr>
            <p:spPr>
              <a:xfrm>
                <a:off x="882142" y="1411895"/>
                <a:ext cx="882143" cy="116041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ko-KR" altLang="en-US" sz="1700">
                  <a:ea typeface="Gulim" panose="020B0600000101010101" pitchFamily="34" charset="-127"/>
                </a:endParaRPr>
              </a:p>
            </p:txBody>
          </p:sp>
          <p:sp>
            <p:nvSpPr>
              <p:cNvPr id="11" name="직사각형 10">
                <a:extLst>
                  <a:ext uri="{FF2B5EF4-FFF2-40B4-BE49-F238E27FC236}">
                    <a16:creationId xmlns:a16="http://schemas.microsoft.com/office/drawing/2014/main" id="{FE906D3E-A627-89C9-3CB0-435B7BA8D2C4}"/>
                  </a:ext>
                </a:extLst>
              </p:cNvPr>
              <p:cNvSpPr/>
              <p:nvPr/>
            </p:nvSpPr>
            <p:spPr>
              <a:xfrm>
                <a:off x="1764286" y="1411895"/>
                <a:ext cx="882142" cy="116041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ko-KR" altLang="en-US" sz="1700">
                  <a:ea typeface="Gulim" panose="020B0600000101010101" pitchFamily="34" charset="-127"/>
                </a:endParaRPr>
              </a:p>
            </p:txBody>
          </p:sp>
          <p:sp>
            <p:nvSpPr>
              <p:cNvPr id="12" name="직사각형 11">
                <a:extLst>
                  <a:ext uri="{FF2B5EF4-FFF2-40B4-BE49-F238E27FC236}">
                    <a16:creationId xmlns:a16="http://schemas.microsoft.com/office/drawing/2014/main" id="{9A460D0E-098D-1882-8C7E-44F908149D45}"/>
                  </a:ext>
                </a:extLst>
              </p:cNvPr>
              <p:cNvSpPr/>
              <p:nvPr/>
            </p:nvSpPr>
            <p:spPr>
              <a:xfrm>
                <a:off x="2646428" y="1411895"/>
                <a:ext cx="882143" cy="116041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ko-KR" altLang="en-US" sz="1700">
                  <a:ea typeface="Gulim" panose="020B0600000101010101" pitchFamily="34" charset="-127"/>
                </a:endParaRPr>
              </a:p>
            </p:txBody>
          </p:sp>
          <p:sp>
            <p:nvSpPr>
              <p:cNvPr id="13" name="직사각형 12">
                <a:extLst>
                  <a:ext uri="{FF2B5EF4-FFF2-40B4-BE49-F238E27FC236}">
                    <a16:creationId xmlns:a16="http://schemas.microsoft.com/office/drawing/2014/main" id="{8C905287-9DDF-5F18-C4B2-6E3BD6303D43}"/>
                  </a:ext>
                </a:extLst>
              </p:cNvPr>
              <p:cNvSpPr/>
              <p:nvPr/>
            </p:nvSpPr>
            <p:spPr>
              <a:xfrm>
                <a:off x="3528571" y="1411895"/>
                <a:ext cx="882142" cy="116041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ko-KR" altLang="en-US" sz="1700">
                  <a:ea typeface="Gulim" panose="020B0600000101010101" pitchFamily="34" charset="-127"/>
                </a:endParaRPr>
              </a:p>
            </p:txBody>
          </p:sp>
          <p:sp>
            <p:nvSpPr>
              <p:cNvPr id="14" name="직사각형 13">
                <a:extLst>
                  <a:ext uri="{FF2B5EF4-FFF2-40B4-BE49-F238E27FC236}">
                    <a16:creationId xmlns:a16="http://schemas.microsoft.com/office/drawing/2014/main" id="{7C06D009-DDEB-7BBD-1E64-D13B1C311D6A}"/>
                  </a:ext>
                </a:extLst>
              </p:cNvPr>
              <p:cNvSpPr/>
              <p:nvPr/>
            </p:nvSpPr>
            <p:spPr>
              <a:xfrm>
                <a:off x="4406999" y="1405079"/>
                <a:ext cx="882143" cy="116041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ko-KR" altLang="en-US" sz="1700">
                  <a:ea typeface="Gulim" panose="020B0600000101010101" pitchFamily="34" charset="-127"/>
                </a:endParaRPr>
              </a:p>
            </p:txBody>
          </p:sp>
          <p:sp>
            <p:nvSpPr>
              <p:cNvPr id="15" name="직사각형 14">
                <a:extLst>
                  <a:ext uri="{FF2B5EF4-FFF2-40B4-BE49-F238E27FC236}">
                    <a16:creationId xmlns:a16="http://schemas.microsoft.com/office/drawing/2014/main" id="{63FA5344-E33B-353C-AB13-E52BA445241F}"/>
                  </a:ext>
                </a:extLst>
              </p:cNvPr>
              <p:cNvSpPr/>
              <p:nvPr/>
            </p:nvSpPr>
            <p:spPr>
              <a:xfrm>
                <a:off x="5289143" y="1405079"/>
                <a:ext cx="882142" cy="116041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ko-KR" altLang="en-US" sz="1700">
                  <a:ea typeface="Gulim" panose="020B0600000101010101" pitchFamily="34" charset="-127"/>
                </a:endParaRPr>
              </a:p>
            </p:txBody>
          </p:sp>
          <p:sp>
            <p:nvSpPr>
              <p:cNvPr id="16" name="직사각형 15">
                <a:extLst>
                  <a:ext uri="{FF2B5EF4-FFF2-40B4-BE49-F238E27FC236}">
                    <a16:creationId xmlns:a16="http://schemas.microsoft.com/office/drawing/2014/main" id="{F9D41969-0913-3A61-268A-93393D035ED9}"/>
                  </a:ext>
                </a:extLst>
              </p:cNvPr>
              <p:cNvSpPr/>
              <p:nvPr/>
            </p:nvSpPr>
            <p:spPr>
              <a:xfrm>
                <a:off x="6171285" y="1405079"/>
                <a:ext cx="882143" cy="116041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ko-KR" altLang="en-US" sz="1700">
                  <a:ea typeface="Gulim" panose="020B0600000101010101" pitchFamily="34" charset="-127"/>
                </a:endParaRPr>
              </a:p>
            </p:txBody>
          </p:sp>
          <p:sp>
            <p:nvSpPr>
              <p:cNvPr id="17" name="직사각형 16">
                <a:extLst>
                  <a:ext uri="{FF2B5EF4-FFF2-40B4-BE49-F238E27FC236}">
                    <a16:creationId xmlns:a16="http://schemas.microsoft.com/office/drawing/2014/main" id="{84F86BD6-4494-532A-65D0-E54A63C57788}"/>
                  </a:ext>
                </a:extLst>
              </p:cNvPr>
              <p:cNvSpPr/>
              <p:nvPr/>
            </p:nvSpPr>
            <p:spPr>
              <a:xfrm>
                <a:off x="38999" y="4284812"/>
                <a:ext cx="882143" cy="116041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ko-KR" altLang="en-US" sz="1700">
                  <a:ea typeface="Gulim" panose="020B0600000101010101" pitchFamily="34" charset="-127"/>
                </a:endParaRPr>
              </a:p>
            </p:txBody>
          </p:sp>
          <p:sp>
            <p:nvSpPr>
              <p:cNvPr id="18" name="직사각형 17">
                <a:extLst>
                  <a:ext uri="{FF2B5EF4-FFF2-40B4-BE49-F238E27FC236}">
                    <a16:creationId xmlns:a16="http://schemas.microsoft.com/office/drawing/2014/main" id="{D939A35A-8942-D5E5-F4B9-B80D9A01914E}"/>
                  </a:ext>
                </a:extLst>
              </p:cNvPr>
              <p:cNvSpPr/>
              <p:nvPr/>
            </p:nvSpPr>
            <p:spPr>
              <a:xfrm>
                <a:off x="921143" y="4293332"/>
                <a:ext cx="882142" cy="116041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ko-KR" altLang="en-US" sz="1700">
                  <a:ea typeface="Gulim" panose="020B0600000101010101" pitchFamily="34" charset="-127"/>
                </a:endParaRPr>
              </a:p>
            </p:txBody>
          </p:sp>
          <p:sp>
            <p:nvSpPr>
              <p:cNvPr id="19" name="직사각형 18">
                <a:extLst>
                  <a:ext uri="{FF2B5EF4-FFF2-40B4-BE49-F238E27FC236}">
                    <a16:creationId xmlns:a16="http://schemas.microsoft.com/office/drawing/2014/main" id="{E2EB71F1-D36F-47F8-C817-2D877D803502}"/>
                  </a:ext>
                </a:extLst>
              </p:cNvPr>
              <p:cNvSpPr/>
              <p:nvPr/>
            </p:nvSpPr>
            <p:spPr>
              <a:xfrm>
                <a:off x="1803285" y="4293332"/>
                <a:ext cx="882143" cy="116041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ko-KR" altLang="en-US" sz="1700">
                  <a:ea typeface="Gulim" panose="020B0600000101010101" pitchFamily="34" charset="-127"/>
                </a:endParaRPr>
              </a:p>
            </p:txBody>
          </p:sp>
          <p:sp>
            <p:nvSpPr>
              <p:cNvPr id="20" name="직사각형 19">
                <a:extLst>
                  <a:ext uri="{FF2B5EF4-FFF2-40B4-BE49-F238E27FC236}">
                    <a16:creationId xmlns:a16="http://schemas.microsoft.com/office/drawing/2014/main" id="{DE3082BF-CC43-5D44-33AE-FA578A9332A9}"/>
                  </a:ext>
                </a:extLst>
              </p:cNvPr>
              <p:cNvSpPr/>
              <p:nvPr/>
            </p:nvSpPr>
            <p:spPr>
              <a:xfrm>
                <a:off x="2685429" y="4293332"/>
                <a:ext cx="880286" cy="116041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ko-KR" altLang="en-US" sz="1700">
                  <a:ea typeface="Gulim" panose="020B0600000101010101" pitchFamily="34" charset="-127"/>
                </a:endParaRPr>
              </a:p>
            </p:txBody>
          </p:sp>
          <p:sp>
            <p:nvSpPr>
              <p:cNvPr id="21" name="직사각형 20">
                <a:extLst>
                  <a:ext uri="{FF2B5EF4-FFF2-40B4-BE49-F238E27FC236}">
                    <a16:creationId xmlns:a16="http://schemas.microsoft.com/office/drawing/2014/main" id="{0EF9F909-19CB-8774-A703-EEC2255A0455}"/>
                  </a:ext>
                </a:extLst>
              </p:cNvPr>
              <p:cNvSpPr/>
              <p:nvPr/>
            </p:nvSpPr>
            <p:spPr>
              <a:xfrm>
                <a:off x="3565714" y="4293332"/>
                <a:ext cx="882142" cy="116041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ko-KR" altLang="en-US" sz="1700">
                  <a:ea typeface="Gulim" panose="020B0600000101010101" pitchFamily="34" charset="-127"/>
                </a:endParaRPr>
              </a:p>
            </p:txBody>
          </p:sp>
          <p:sp>
            <p:nvSpPr>
              <p:cNvPr id="22" name="직사각형 21">
                <a:extLst>
                  <a:ext uri="{FF2B5EF4-FFF2-40B4-BE49-F238E27FC236}">
                    <a16:creationId xmlns:a16="http://schemas.microsoft.com/office/drawing/2014/main" id="{4AEBC252-51B6-9F02-3E47-CBD33EE8D7D1}"/>
                  </a:ext>
                </a:extLst>
              </p:cNvPr>
              <p:cNvSpPr/>
              <p:nvPr/>
            </p:nvSpPr>
            <p:spPr>
              <a:xfrm>
                <a:off x="4446000" y="4284812"/>
                <a:ext cx="882142" cy="116041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ko-KR" altLang="en-US" sz="1700">
                  <a:ea typeface="Gulim" panose="020B0600000101010101" pitchFamily="34" charset="-127"/>
                </a:endParaRPr>
              </a:p>
            </p:txBody>
          </p:sp>
          <p:sp>
            <p:nvSpPr>
              <p:cNvPr id="23" name="직사각형 22">
                <a:extLst>
                  <a:ext uri="{FF2B5EF4-FFF2-40B4-BE49-F238E27FC236}">
                    <a16:creationId xmlns:a16="http://schemas.microsoft.com/office/drawing/2014/main" id="{BF56C78C-9C17-B49F-2323-DDACB6F8E3FA}"/>
                  </a:ext>
                </a:extLst>
              </p:cNvPr>
              <p:cNvSpPr/>
              <p:nvPr/>
            </p:nvSpPr>
            <p:spPr>
              <a:xfrm>
                <a:off x="6210286" y="4284812"/>
                <a:ext cx="882142" cy="116041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ko-KR" altLang="en-US" sz="1700">
                  <a:ea typeface="Gulim" panose="020B0600000101010101" pitchFamily="34" charset="-127"/>
                </a:endParaRPr>
              </a:p>
            </p:txBody>
          </p:sp>
          <p:sp>
            <p:nvSpPr>
              <p:cNvPr id="25" name="직사각형 24">
                <a:extLst>
                  <a:ext uri="{FF2B5EF4-FFF2-40B4-BE49-F238E27FC236}">
                    <a16:creationId xmlns:a16="http://schemas.microsoft.com/office/drawing/2014/main" id="{CF4D35F1-6B85-87A3-33AB-387548B022C3}"/>
                  </a:ext>
                </a:extLst>
              </p:cNvPr>
              <p:cNvSpPr/>
              <p:nvPr/>
            </p:nvSpPr>
            <p:spPr>
              <a:xfrm>
                <a:off x="7053429" y="1880491"/>
                <a:ext cx="449429" cy="82813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ko-KR" altLang="en-US" sz="1700">
                  <a:ea typeface="Gulim" panose="020B0600000101010101" pitchFamily="34" charset="-127"/>
                </a:endParaRPr>
              </a:p>
            </p:txBody>
          </p:sp>
          <p:sp>
            <p:nvSpPr>
              <p:cNvPr id="26" name="직사각형 25">
                <a:extLst>
                  <a:ext uri="{FF2B5EF4-FFF2-40B4-BE49-F238E27FC236}">
                    <a16:creationId xmlns:a16="http://schemas.microsoft.com/office/drawing/2014/main" id="{F3BF680B-CF92-2AA6-C9C6-40F9729FEC4B}"/>
                  </a:ext>
                </a:extLst>
              </p:cNvPr>
              <p:cNvSpPr/>
              <p:nvPr/>
            </p:nvSpPr>
            <p:spPr>
              <a:xfrm>
                <a:off x="7502857" y="1880491"/>
                <a:ext cx="451285" cy="82813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ko-KR" altLang="en-US" sz="1700">
                  <a:ea typeface="Gulim" panose="020B0600000101010101" pitchFamily="34" charset="-127"/>
                </a:endParaRPr>
              </a:p>
            </p:txBody>
          </p:sp>
          <p:sp>
            <p:nvSpPr>
              <p:cNvPr id="27" name="직사각형 26">
                <a:extLst>
                  <a:ext uri="{FF2B5EF4-FFF2-40B4-BE49-F238E27FC236}">
                    <a16:creationId xmlns:a16="http://schemas.microsoft.com/office/drawing/2014/main" id="{25442829-B30D-1C4B-6991-73E96AD28867}"/>
                  </a:ext>
                </a:extLst>
              </p:cNvPr>
              <p:cNvSpPr/>
              <p:nvPr/>
            </p:nvSpPr>
            <p:spPr>
              <a:xfrm>
                <a:off x="7954142" y="1880491"/>
                <a:ext cx="449429" cy="82813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ko-KR" altLang="en-US" sz="1700">
                  <a:ea typeface="Gulim" panose="020B0600000101010101" pitchFamily="34" charset="-127"/>
                </a:endParaRPr>
              </a:p>
            </p:txBody>
          </p:sp>
          <p:sp>
            <p:nvSpPr>
              <p:cNvPr id="28" name="직사각형 27">
                <a:extLst>
                  <a:ext uri="{FF2B5EF4-FFF2-40B4-BE49-F238E27FC236}">
                    <a16:creationId xmlns:a16="http://schemas.microsoft.com/office/drawing/2014/main" id="{FFAF404D-6727-B4B7-4A4B-1748164F7CE2}"/>
                  </a:ext>
                </a:extLst>
              </p:cNvPr>
              <p:cNvSpPr/>
              <p:nvPr/>
            </p:nvSpPr>
            <p:spPr>
              <a:xfrm>
                <a:off x="8403571" y="1880491"/>
                <a:ext cx="449429" cy="82813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ko-KR" altLang="en-US" sz="1700">
                  <a:ea typeface="Gulim" panose="020B0600000101010101" pitchFamily="34" charset="-127"/>
                </a:endParaRPr>
              </a:p>
            </p:txBody>
          </p:sp>
          <p:sp>
            <p:nvSpPr>
              <p:cNvPr id="29" name="직사각형 28">
                <a:extLst>
                  <a:ext uri="{FF2B5EF4-FFF2-40B4-BE49-F238E27FC236}">
                    <a16:creationId xmlns:a16="http://schemas.microsoft.com/office/drawing/2014/main" id="{5388C15C-A487-D925-B57A-535460E94434}"/>
                  </a:ext>
                </a:extLst>
              </p:cNvPr>
              <p:cNvSpPr/>
              <p:nvPr/>
            </p:nvSpPr>
            <p:spPr>
              <a:xfrm>
                <a:off x="8852999" y="1880491"/>
                <a:ext cx="451286" cy="82813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ko-KR" altLang="en-US" sz="1700">
                  <a:ea typeface="Gulim" panose="020B0600000101010101" pitchFamily="34" charset="-127"/>
                </a:endParaRPr>
              </a:p>
            </p:txBody>
          </p:sp>
          <p:sp>
            <p:nvSpPr>
              <p:cNvPr id="30" name="직사각형 29">
                <a:extLst>
                  <a:ext uri="{FF2B5EF4-FFF2-40B4-BE49-F238E27FC236}">
                    <a16:creationId xmlns:a16="http://schemas.microsoft.com/office/drawing/2014/main" id="{47097DAD-742B-7020-11EF-E6C150655978}"/>
                  </a:ext>
                </a:extLst>
              </p:cNvPr>
              <p:cNvSpPr/>
              <p:nvPr/>
            </p:nvSpPr>
            <p:spPr>
              <a:xfrm>
                <a:off x="9304286" y="1880491"/>
                <a:ext cx="449429" cy="82813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ko-KR" altLang="en-US" sz="1700">
                  <a:ea typeface="Gulim" panose="020B0600000101010101" pitchFamily="34" charset="-127"/>
                </a:endParaRPr>
              </a:p>
            </p:txBody>
          </p:sp>
          <p:sp>
            <p:nvSpPr>
              <p:cNvPr id="31" name="직사각형 30">
                <a:extLst>
                  <a:ext uri="{FF2B5EF4-FFF2-40B4-BE49-F238E27FC236}">
                    <a16:creationId xmlns:a16="http://schemas.microsoft.com/office/drawing/2014/main" id="{EBD48E6F-CFCE-78A1-089E-4C97722A13BD}"/>
                  </a:ext>
                </a:extLst>
              </p:cNvPr>
              <p:cNvSpPr/>
              <p:nvPr/>
            </p:nvSpPr>
            <p:spPr>
              <a:xfrm>
                <a:off x="7075714" y="4148493"/>
                <a:ext cx="449429" cy="82813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ko-KR" altLang="en-US" sz="1700">
                  <a:ea typeface="Gulim" panose="020B0600000101010101" pitchFamily="34" charset="-127"/>
                </a:endParaRPr>
              </a:p>
            </p:txBody>
          </p:sp>
          <p:sp>
            <p:nvSpPr>
              <p:cNvPr id="32" name="직사각형 31">
                <a:extLst>
                  <a:ext uri="{FF2B5EF4-FFF2-40B4-BE49-F238E27FC236}">
                    <a16:creationId xmlns:a16="http://schemas.microsoft.com/office/drawing/2014/main" id="{40AAA2A1-7A8A-2C7B-F6AE-CD9ECF40C249}"/>
                  </a:ext>
                </a:extLst>
              </p:cNvPr>
              <p:cNvSpPr/>
              <p:nvPr/>
            </p:nvSpPr>
            <p:spPr>
              <a:xfrm>
                <a:off x="7525143" y="4148493"/>
                <a:ext cx="449429" cy="82813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ko-KR" altLang="en-US" sz="1700">
                  <a:ea typeface="Gulim" panose="020B0600000101010101" pitchFamily="34" charset="-127"/>
                </a:endParaRPr>
              </a:p>
            </p:txBody>
          </p:sp>
          <p:sp>
            <p:nvSpPr>
              <p:cNvPr id="33" name="직사각형 32">
                <a:extLst>
                  <a:ext uri="{FF2B5EF4-FFF2-40B4-BE49-F238E27FC236}">
                    <a16:creationId xmlns:a16="http://schemas.microsoft.com/office/drawing/2014/main" id="{BFE606ED-2CE2-3877-85B8-6D41C52B3226}"/>
                  </a:ext>
                </a:extLst>
              </p:cNvPr>
              <p:cNvSpPr/>
              <p:nvPr/>
            </p:nvSpPr>
            <p:spPr>
              <a:xfrm>
                <a:off x="7974571" y="4148493"/>
                <a:ext cx="451285" cy="82813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ko-KR" altLang="en-US" sz="1700">
                  <a:ea typeface="Gulim" panose="020B0600000101010101" pitchFamily="34" charset="-127"/>
                </a:endParaRPr>
              </a:p>
            </p:txBody>
          </p:sp>
          <p:sp>
            <p:nvSpPr>
              <p:cNvPr id="34" name="직사각형 33">
                <a:extLst>
                  <a:ext uri="{FF2B5EF4-FFF2-40B4-BE49-F238E27FC236}">
                    <a16:creationId xmlns:a16="http://schemas.microsoft.com/office/drawing/2014/main" id="{E9F5EC74-AD80-3D10-83B9-C64E53AC7966}"/>
                  </a:ext>
                </a:extLst>
              </p:cNvPr>
              <p:cNvSpPr/>
              <p:nvPr/>
            </p:nvSpPr>
            <p:spPr>
              <a:xfrm>
                <a:off x="8425857" y="4148493"/>
                <a:ext cx="449429" cy="82813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ko-KR" altLang="en-US" sz="1700">
                  <a:ea typeface="Gulim" panose="020B0600000101010101" pitchFamily="34" charset="-127"/>
                </a:endParaRPr>
              </a:p>
            </p:txBody>
          </p:sp>
          <p:sp>
            <p:nvSpPr>
              <p:cNvPr id="35" name="직사각형 34">
                <a:extLst>
                  <a:ext uri="{FF2B5EF4-FFF2-40B4-BE49-F238E27FC236}">
                    <a16:creationId xmlns:a16="http://schemas.microsoft.com/office/drawing/2014/main" id="{BBF90AC9-DE3D-15BF-C597-6E35AE4F1051}"/>
                  </a:ext>
                </a:extLst>
              </p:cNvPr>
              <p:cNvSpPr/>
              <p:nvPr/>
            </p:nvSpPr>
            <p:spPr>
              <a:xfrm>
                <a:off x="8875285" y="4148493"/>
                <a:ext cx="449429" cy="82813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ko-KR" altLang="en-US" sz="1700">
                  <a:ea typeface="Gulim" panose="020B0600000101010101" pitchFamily="34" charset="-127"/>
                </a:endParaRPr>
              </a:p>
            </p:txBody>
          </p:sp>
          <p:sp>
            <p:nvSpPr>
              <p:cNvPr id="36" name="직사각형 35">
                <a:extLst>
                  <a:ext uri="{FF2B5EF4-FFF2-40B4-BE49-F238E27FC236}">
                    <a16:creationId xmlns:a16="http://schemas.microsoft.com/office/drawing/2014/main" id="{59537844-3BE3-E90C-BA5A-E57D96D799B2}"/>
                  </a:ext>
                </a:extLst>
              </p:cNvPr>
              <p:cNvSpPr/>
              <p:nvPr/>
            </p:nvSpPr>
            <p:spPr>
              <a:xfrm rot="5400000">
                <a:off x="9062645" y="2714488"/>
                <a:ext cx="449852" cy="93228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ko-KR" altLang="en-US" sz="1700">
                  <a:ea typeface="Gulim" panose="020B0600000101010101" pitchFamily="34" charset="-127"/>
                </a:endParaRPr>
              </a:p>
            </p:txBody>
          </p:sp>
          <p:sp>
            <p:nvSpPr>
              <p:cNvPr id="37" name="직사각형 36">
                <a:extLst>
                  <a:ext uri="{FF2B5EF4-FFF2-40B4-BE49-F238E27FC236}">
                    <a16:creationId xmlns:a16="http://schemas.microsoft.com/office/drawing/2014/main" id="{4DE92E98-05BA-AC22-5442-17F09504E39C}"/>
                  </a:ext>
                </a:extLst>
              </p:cNvPr>
              <p:cNvSpPr/>
              <p:nvPr/>
            </p:nvSpPr>
            <p:spPr>
              <a:xfrm rot="5400000">
                <a:off x="9062645" y="3164340"/>
                <a:ext cx="449852" cy="93228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ko-KR" altLang="en-US" sz="1700">
                  <a:ea typeface="Gulim" panose="020B0600000101010101" pitchFamily="34" charset="-127"/>
                </a:endParaRPr>
              </a:p>
            </p:txBody>
          </p:sp>
          <p:sp>
            <p:nvSpPr>
              <p:cNvPr id="38" name="직사각형 37">
                <a:extLst>
                  <a:ext uri="{FF2B5EF4-FFF2-40B4-BE49-F238E27FC236}">
                    <a16:creationId xmlns:a16="http://schemas.microsoft.com/office/drawing/2014/main" id="{39801F77-A125-D8CC-452C-174E4D0F68AC}"/>
                  </a:ext>
                </a:extLst>
              </p:cNvPr>
              <p:cNvSpPr/>
              <p:nvPr/>
            </p:nvSpPr>
            <p:spPr>
              <a:xfrm>
                <a:off x="9308000" y="4148493"/>
                <a:ext cx="449429" cy="82813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ko-KR" altLang="en-US" sz="1700">
                  <a:ea typeface="Gulim" panose="020B0600000101010101" pitchFamily="34" charset="-127"/>
                </a:endParaRPr>
              </a:p>
            </p:txBody>
          </p:sp>
          <p:sp>
            <p:nvSpPr>
              <p:cNvPr id="39" name="직사각형 38">
                <a:extLst>
                  <a:ext uri="{FF2B5EF4-FFF2-40B4-BE49-F238E27FC236}">
                    <a16:creationId xmlns:a16="http://schemas.microsoft.com/office/drawing/2014/main" id="{FCB79D63-7D7B-6B48-2D40-8CC1C80E59E3}"/>
                  </a:ext>
                </a:extLst>
              </p:cNvPr>
              <p:cNvSpPr/>
              <p:nvPr/>
            </p:nvSpPr>
            <p:spPr>
              <a:xfrm>
                <a:off x="12999" y="2976152"/>
                <a:ext cx="869143" cy="87925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ko-KR" altLang="en-US" sz="1700">
                  <a:ea typeface="Gulim" panose="020B0600000101010101" pitchFamily="34" charset="-127"/>
                </a:endParaRPr>
              </a:p>
            </p:txBody>
          </p:sp>
          <p:sp>
            <p:nvSpPr>
              <p:cNvPr id="40" name="직사각형 39">
                <a:extLst>
                  <a:ext uri="{FF2B5EF4-FFF2-40B4-BE49-F238E27FC236}">
                    <a16:creationId xmlns:a16="http://schemas.microsoft.com/office/drawing/2014/main" id="{ACBAD346-DF3A-8B20-3EFD-8D971DF7641B}"/>
                  </a:ext>
                </a:extLst>
              </p:cNvPr>
              <p:cNvSpPr/>
              <p:nvPr/>
            </p:nvSpPr>
            <p:spPr>
              <a:xfrm>
                <a:off x="2971429" y="2976152"/>
                <a:ext cx="1435571" cy="87925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ko-KR" altLang="en-US" sz="1700">
                  <a:ea typeface="Gulim" panose="020B0600000101010101" pitchFamily="34" charset="-127"/>
                </a:endParaRPr>
              </a:p>
            </p:txBody>
          </p:sp>
          <p:sp>
            <p:nvSpPr>
              <p:cNvPr id="41" name="직사각형 40">
                <a:extLst>
                  <a:ext uri="{FF2B5EF4-FFF2-40B4-BE49-F238E27FC236}">
                    <a16:creationId xmlns:a16="http://schemas.microsoft.com/office/drawing/2014/main" id="{498A3779-225B-4397-8DDA-1E1E26B3CB95}"/>
                  </a:ext>
                </a:extLst>
              </p:cNvPr>
              <p:cNvSpPr/>
              <p:nvPr/>
            </p:nvSpPr>
            <p:spPr>
              <a:xfrm>
                <a:off x="7162999" y="2974449"/>
                <a:ext cx="1433714" cy="89629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ko-KR" altLang="en-US" sz="1700">
                  <a:ea typeface="Gulim" panose="020B0600000101010101" pitchFamily="34" charset="-127"/>
                </a:endParaRPr>
              </a:p>
            </p:txBody>
          </p:sp>
          <p:sp>
            <p:nvSpPr>
              <p:cNvPr id="42" name="직사각형 41">
                <a:extLst>
                  <a:ext uri="{FF2B5EF4-FFF2-40B4-BE49-F238E27FC236}">
                    <a16:creationId xmlns:a16="http://schemas.microsoft.com/office/drawing/2014/main" id="{655F8AE6-F1A8-B3F6-C633-B4BB532AA7CA}"/>
                  </a:ext>
                </a:extLst>
              </p:cNvPr>
              <p:cNvSpPr/>
              <p:nvPr/>
            </p:nvSpPr>
            <p:spPr>
              <a:xfrm>
                <a:off x="38999" y="4284812"/>
                <a:ext cx="882143" cy="116041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ko-KR" altLang="en-US" sz="1700">
                  <a:ea typeface="Gulim" panose="020B0600000101010101" pitchFamily="34" charset="-127"/>
                </a:endParaRPr>
              </a:p>
            </p:txBody>
          </p:sp>
          <p:sp>
            <p:nvSpPr>
              <p:cNvPr id="43" name="직사각형 42">
                <a:extLst>
                  <a:ext uri="{FF2B5EF4-FFF2-40B4-BE49-F238E27FC236}">
                    <a16:creationId xmlns:a16="http://schemas.microsoft.com/office/drawing/2014/main" id="{F4F63939-3965-8F7D-6187-37999BFF694C}"/>
                  </a:ext>
                </a:extLst>
              </p:cNvPr>
              <p:cNvSpPr/>
              <p:nvPr/>
            </p:nvSpPr>
            <p:spPr>
              <a:xfrm>
                <a:off x="921143" y="4293332"/>
                <a:ext cx="882142" cy="116041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ko-KR" altLang="en-US" sz="1700">
                  <a:ea typeface="Gulim" panose="020B0600000101010101" pitchFamily="34" charset="-127"/>
                </a:endParaRPr>
              </a:p>
            </p:txBody>
          </p:sp>
          <p:sp>
            <p:nvSpPr>
              <p:cNvPr id="44" name="직사각형 43">
                <a:extLst>
                  <a:ext uri="{FF2B5EF4-FFF2-40B4-BE49-F238E27FC236}">
                    <a16:creationId xmlns:a16="http://schemas.microsoft.com/office/drawing/2014/main" id="{C70D76E3-269F-F726-6C06-5F6ABF9CCCC0}"/>
                  </a:ext>
                </a:extLst>
              </p:cNvPr>
              <p:cNvSpPr/>
              <p:nvPr/>
            </p:nvSpPr>
            <p:spPr>
              <a:xfrm>
                <a:off x="1803285" y="4293332"/>
                <a:ext cx="882143" cy="116041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ko-KR" altLang="en-US" sz="1700">
                  <a:ea typeface="Gulim" panose="020B0600000101010101" pitchFamily="34" charset="-127"/>
                </a:endParaRPr>
              </a:p>
            </p:txBody>
          </p:sp>
          <p:sp>
            <p:nvSpPr>
              <p:cNvPr id="45" name="직사각형 44">
                <a:extLst>
                  <a:ext uri="{FF2B5EF4-FFF2-40B4-BE49-F238E27FC236}">
                    <a16:creationId xmlns:a16="http://schemas.microsoft.com/office/drawing/2014/main" id="{DBB5188F-2A52-7BA0-1BD6-C92204573FBB}"/>
                  </a:ext>
                </a:extLst>
              </p:cNvPr>
              <p:cNvSpPr/>
              <p:nvPr/>
            </p:nvSpPr>
            <p:spPr>
              <a:xfrm>
                <a:off x="2685429" y="4293332"/>
                <a:ext cx="880286" cy="116041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ko-KR" altLang="en-US" sz="1700">
                  <a:ea typeface="Gulim" panose="020B0600000101010101" pitchFamily="34" charset="-127"/>
                </a:endParaRPr>
              </a:p>
            </p:txBody>
          </p:sp>
          <p:sp>
            <p:nvSpPr>
              <p:cNvPr id="46" name="직사각형 45">
                <a:extLst>
                  <a:ext uri="{FF2B5EF4-FFF2-40B4-BE49-F238E27FC236}">
                    <a16:creationId xmlns:a16="http://schemas.microsoft.com/office/drawing/2014/main" id="{8B38D62F-9A33-9036-12AC-2B4B6740C47D}"/>
                  </a:ext>
                </a:extLst>
              </p:cNvPr>
              <p:cNvSpPr/>
              <p:nvPr/>
            </p:nvSpPr>
            <p:spPr>
              <a:xfrm>
                <a:off x="3565714" y="4293332"/>
                <a:ext cx="882142" cy="116041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ko-KR" altLang="en-US" sz="1700">
                  <a:ea typeface="Gulim" panose="020B0600000101010101" pitchFamily="34" charset="-127"/>
                </a:endParaRPr>
              </a:p>
            </p:txBody>
          </p:sp>
          <p:sp>
            <p:nvSpPr>
              <p:cNvPr id="47" name="직사각형 46">
                <a:extLst>
                  <a:ext uri="{FF2B5EF4-FFF2-40B4-BE49-F238E27FC236}">
                    <a16:creationId xmlns:a16="http://schemas.microsoft.com/office/drawing/2014/main" id="{E3E3AFAA-77A9-C164-2552-F4DDB17F2B44}"/>
                  </a:ext>
                </a:extLst>
              </p:cNvPr>
              <p:cNvSpPr/>
              <p:nvPr/>
            </p:nvSpPr>
            <p:spPr>
              <a:xfrm>
                <a:off x="4446000" y="4284812"/>
                <a:ext cx="882142" cy="116041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ko-KR" altLang="en-US" sz="1700">
                  <a:ea typeface="Gulim" panose="020B0600000101010101" pitchFamily="34" charset="-127"/>
                </a:endParaRPr>
              </a:p>
            </p:txBody>
          </p:sp>
          <p:sp>
            <p:nvSpPr>
              <p:cNvPr id="48" name="직사각형 47">
                <a:extLst>
                  <a:ext uri="{FF2B5EF4-FFF2-40B4-BE49-F238E27FC236}">
                    <a16:creationId xmlns:a16="http://schemas.microsoft.com/office/drawing/2014/main" id="{B0F43615-A2BF-E06B-2160-A8B34A0857E6}"/>
                  </a:ext>
                </a:extLst>
              </p:cNvPr>
              <p:cNvSpPr/>
              <p:nvPr/>
            </p:nvSpPr>
            <p:spPr>
              <a:xfrm>
                <a:off x="7525143" y="4148493"/>
                <a:ext cx="449429" cy="82813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ko-KR" altLang="en-US" sz="1700">
                  <a:ea typeface="Gulim" panose="020B0600000101010101" pitchFamily="34" charset="-127"/>
                </a:endParaRPr>
              </a:p>
            </p:txBody>
          </p:sp>
          <p:sp>
            <p:nvSpPr>
              <p:cNvPr id="49" name="직사각형 48">
                <a:extLst>
                  <a:ext uri="{FF2B5EF4-FFF2-40B4-BE49-F238E27FC236}">
                    <a16:creationId xmlns:a16="http://schemas.microsoft.com/office/drawing/2014/main" id="{3E2F0977-F24C-17CD-E397-32C571150A40}"/>
                  </a:ext>
                </a:extLst>
              </p:cNvPr>
              <p:cNvSpPr/>
              <p:nvPr/>
            </p:nvSpPr>
            <p:spPr>
              <a:xfrm>
                <a:off x="7974571" y="4148493"/>
                <a:ext cx="451285" cy="82813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ko-KR" altLang="en-US" sz="1700">
                  <a:ea typeface="Gulim" panose="020B0600000101010101" pitchFamily="34" charset="-127"/>
                </a:endParaRPr>
              </a:p>
            </p:txBody>
          </p:sp>
          <p:sp>
            <p:nvSpPr>
              <p:cNvPr id="50" name="직사각형 49">
                <a:extLst>
                  <a:ext uri="{FF2B5EF4-FFF2-40B4-BE49-F238E27FC236}">
                    <a16:creationId xmlns:a16="http://schemas.microsoft.com/office/drawing/2014/main" id="{B4075994-7A44-136A-3F91-3FCB9A7789B9}"/>
                  </a:ext>
                </a:extLst>
              </p:cNvPr>
              <p:cNvSpPr/>
              <p:nvPr/>
            </p:nvSpPr>
            <p:spPr>
              <a:xfrm>
                <a:off x="8425857" y="4148493"/>
                <a:ext cx="449429" cy="82813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ko-KR" altLang="en-US" sz="1700">
                  <a:ea typeface="Gulim" panose="020B0600000101010101" pitchFamily="34" charset="-127"/>
                </a:endParaRPr>
              </a:p>
            </p:txBody>
          </p:sp>
          <p:sp>
            <p:nvSpPr>
              <p:cNvPr id="51" name="직사각형 50">
                <a:extLst>
                  <a:ext uri="{FF2B5EF4-FFF2-40B4-BE49-F238E27FC236}">
                    <a16:creationId xmlns:a16="http://schemas.microsoft.com/office/drawing/2014/main" id="{A768A2ED-2554-F85E-AE74-53FD4750DCAA}"/>
                  </a:ext>
                </a:extLst>
              </p:cNvPr>
              <p:cNvSpPr/>
              <p:nvPr/>
            </p:nvSpPr>
            <p:spPr>
              <a:xfrm>
                <a:off x="8875285" y="4148493"/>
                <a:ext cx="449429" cy="82813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ko-KR" altLang="en-US" sz="1700">
                  <a:ea typeface="Gulim" panose="020B0600000101010101" pitchFamily="34" charset="-127"/>
                </a:endParaRPr>
              </a:p>
            </p:txBody>
          </p:sp>
          <p:sp>
            <p:nvSpPr>
              <p:cNvPr id="52" name="직사각형 51">
                <a:extLst>
                  <a:ext uri="{FF2B5EF4-FFF2-40B4-BE49-F238E27FC236}">
                    <a16:creationId xmlns:a16="http://schemas.microsoft.com/office/drawing/2014/main" id="{0BC55ACC-FFE7-4D40-46C7-469ACA6F6C07}"/>
                  </a:ext>
                </a:extLst>
              </p:cNvPr>
              <p:cNvSpPr/>
              <p:nvPr/>
            </p:nvSpPr>
            <p:spPr>
              <a:xfrm>
                <a:off x="63143" y="4295036"/>
                <a:ext cx="7010714" cy="1157006"/>
              </a:xfrm>
              <a:prstGeom prst="rect">
                <a:avLst/>
              </a:prstGeom>
              <a:solidFill>
                <a:schemeClr val="accent5">
                  <a:lumMod val="20000"/>
                  <a:lumOff val="80000"/>
                </a:schemeClr>
              </a:solidFill>
              <a:ln w="381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ko-KR" altLang="en-US" sz="1700">
                  <a:ea typeface="Gulim" panose="020B0600000101010101" pitchFamily="34" charset="-127"/>
                </a:endParaRPr>
              </a:p>
            </p:txBody>
          </p:sp>
          <p:cxnSp>
            <p:nvCxnSpPr>
              <p:cNvPr id="53" name="직선 연결선 52">
                <a:extLst>
                  <a:ext uri="{FF2B5EF4-FFF2-40B4-BE49-F238E27FC236}">
                    <a16:creationId xmlns:a16="http://schemas.microsoft.com/office/drawing/2014/main" id="{82C8E9C0-488B-718F-51EF-5886FFAD550F}"/>
                  </a:ext>
                </a:extLst>
              </p:cNvPr>
              <p:cNvCxnSpPr/>
              <p:nvPr/>
            </p:nvCxnSpPr>
            <p:spPr>
              <a:xfrm>
                <a:off x="5359714" y="4313780"/>
                <a:ext cx="0" cy="1131445"/>
              </a:xfrm>
              <a:prstGeom prst="line">
                <a:avLst/>
              </a:prstGeom>
              <a:ln w="38100" cap="rnd" cmpd="sng">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cxnSp>
            <p:nvCxnSpPr>
              <p:cNvPr id="54" name="직선 연결선 53">
                <a:extLst>
                  <a:ext uri="{FF2B5EF4-FFF2-40B4-BE49-F238E27FC236}">
                    <a16:creationId xmlns:a16="http://schemas.microsoft.com/office/drawing/2014/main" id="{057D549E-EDEA-D6B4-1BAE-7246A7A973B4}"/>
                  </a:ext>
                </a:extLst>
              </p:cNvPr>
              <p:cNvCxnSpPr/>
              <p:nvPr/>
            </p:nvCxnSpPr>
            <p:spPr>
              <a:xfrm>
                <a:off x="2650142" y="4300148"/>
                <a:ext cx="0" cy="1139965"/>
              </a:xfrm>
              <a:prstGeom prst="line">
                <a:avLst/>
              </a:prstGeom>
              <a:ln w="38100" cap="rnd" cmpd="sng">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cxnSp>
            <p:nvCxnSpPr>
              <p:cNvPr id="55" name="직선 연결선 54">
                <a:extLst>
                  <a:ext uri="{FF2B5EF4-FFF2-40B4-BE49-F238E27FC236}">
                    <a16:creationId xmlns:a16="http://schemas.microsoft.com/office/drawing/2014/main" id="{B1EFBCEE-AC9F-1D3B-814E-F23786CFD7E8}"/>
                  </a:ext>
                </a:extLst>
              </p:cNvPr>
              <p:cNvCxnSpPr/>
              <p:nvPr/>
            </p:nvCxnSpPr>
            <p:spPr>
              <a:xfrm>
                <a:off x="2659429" y="4714216"/>
                <a:ext cx="495857" cy="0"/>
              </a:xfrm>
              <a:prstGeom prst="line">
                <a:avLst/>
              </a:prstGeom>
              <a:ln w="38100" cmpd="sng">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cxnSp>
            <p:nvCxnSpPr>
              <p:cNvPr id="56" name="직선 연결선 55">
                <a:extLst>
                  <a:ext uri="{FF2B5EF4-FFF2-40B4-BE49-F238E27FC236}">
                    <a16:creationId xmlns:a16="http://schemas.microsoft.com/office/drawing/2014/main" id="{F74819E2-720D-8241-9A05-CFA0EAC2F457}"/>
                  </a:ext>
                </a:extLst>
              </p:cNvPr>
              <p:cNvCxnSpPr/>
              <p:nvPr/>
            </p:nvCxnSpPr>
            <p:spPr>
              <a:xfrm>
                <a:off x="3166428" y="4313780"/>
                <a:ext cx="0" cy="1139965"/>
              </a:xfrm>
              <a:prstGeom prst="line">
                <a:avLst/>
              </a:prstGeom>
              <a:ln w="38100" cap="rnd" cmpd="sng">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cxnSp>
            <p:nvCxnSpPr>
              <p:cNvPr id="57" name="직선 연결선 56">
                <a:extLst>
                  <a:ext uri="{FF2B5EF4-FFF2-40B4-BE49-F238E27FC236}">
                    <a16:creationId xmlns:a16="http://schemas.microsoft.com/office/drawing/2014/main" id="{38B90642-684C-86C5-6A81-C5F12DE0657A}"/>
                  </a:ext>
                </a:extLst>
              </p:cNvPr>
              <p:cNvCxnSpPr/>
              <p:nvPr/>
            </p:nvCxnSpPr>
            <p:spPr>
              <a:xfrm>
                <a:off x="3625143" y="4312076"/>
                <a:ext cx="0" cy="1133150"/>
              </a:xfrm>
              <a:prstGeom prst="line">
                <a:avLst/>
              </a:prstGeom>
              <a:ln w="38100" cap="rnd" cmpd="sng">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58" name="TextBox 57">
                <a:extLst>
                  <a:ext uri="{FF2B5EF4-FFF2-40B4-BE49-F238E27FC236}">
                    <a16:creationId xmlns:a16="http://schemas.microsoft.com/office/drawing/2014/main" id="{4E4F4439-AFF3-B534-BD96-93E0416F4CEA}"/>
                  </a:ext>
                </a:extLst>
              </p:cNvPr>
              <p:cNvSpPr txBox="1"/>
              <p:nvPr/>
            </p:nvSpPr>
            <p:spPr>
              <a:xfrm rot="10800000">
                <a:off x="5385714" y="4433059"/>
                <a:ext cx="1617571" cy="853695"/>
              </a:xfrm>
              <a:prstGeom prst="rect">
                <a:avLst/>
              </a:prstGeom>
              <a:noFill/>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ko-KR" sz="1700" b="1">
                    <a:effectLst>
                      <a:outerShdw blurRad="38100" dist="38100" dir="2700000" algn="tl">
                        <a:srgbClr val="FFFFFF"/>
                      </a:outerShdw>
                    </a:effectLst>
                    <a:ea typeface="Gulim" panose="020B0600000101010101" pitchFamily="34" charset="-127"/>
                  </a:rPr>
                  <a:t>302</a:t>
                </a:r>
                <a:r>
                  <a:rPr lang="ko-KR" altLang="en-US" sz="1700" b="1">
                    <a:effectLst>
                      <a:outerShdw blurRad="38100" dist="38100" dir="2700000" algn="tl">
                        <a:srgbClr val="FFFFFF"/>
                      </a:outerShdw>
                    </a:effectLst>
                    <a:ea typeface="Gulim" panose="020B0600000101010101" pitchFamily="34" charset="-127"/>
                  </a:rPr>
                  <a:t>호</a:t>
                </a:r>
                <a:endParaRPr lang="en-US" altLang="ko-KR" sz="1700" b="1">
                  <a:effectLst>
                    <a:outerShdw blurRad="38100" dist="38100" dir="2700000" algn="tl">
                      <a:srgbClr val="FFFFFF"/>
                    </a:outerShdw>
                  </a:effectLst>
                  <a:ea typeface="Gulim" panose="020B0600000101010101" pitchFamily="34" charset="-127"/>
                </a:endParaRPr>
              </a:p>
              <a:p>
                <a:pPr algn="ctr"/>
                <a:r>
                  <a:rPr lang="ko-KR" altLang="en-US" sz="1400" b="1">
                    <a:effectLst>
                      <a:outerShdw blurRad="38100" dist="38100" dir="2700000" algn="tl">
                        <a:srgbClr val="FFFFFF"/>
                      </a:outerShdw>
                    </a:effectLst>
                    <a:ea typeface="Gulim" panose="020B0600000101010101" pitchFamily="34" charset="-127"/>
                  </a:rPr>
                  <a:t>계산생물학</a:t>
                </a:r>
                <a:endParaRPr lang="en-US" altLang="ko-KR" sz="1400" b="1">
                  <a:effectLst>
                    <a:outerShdw blurRad="38100" dist="38100" dir="2700000" algn="tl">
                      <a:srgbClr val="FFFFFF"/>
                    </a:outerShdw>
                  </a:effectLst>
                  <a:ea typeface="Gulim" panose="020B0600000101010101" pitchFamily="34" charset="-127"/>
                </a:endParaRPr>
              </a:p>
              <a:p>
                <a:pPr algn="ctr"/>
                <a:r>
                  <a:rPr lang="ko-KR" altLang="en-US" sz="1400" b="1">
                    <a:effectLst>
                      <a:outerShdw blurRad="38100" dist="38100" dir="2700000" algn="tl">
                        <a:srgbClr val="FFFFFF"/>
                      </a:outerShdw>
                    </a:effectLst>
                    <a:ea typeface="Gulim" panose="020B0600000101010101" pitchFamily="34" charset="-127"/>
                  </a:rPr>
                  <a:t>연구실</a:t>
                </a:r>
              </a:p>
            </p:txBody>
          </p:sp>
          <p:sp>
            <p:nvSpPr>
              <p:cNvPr id="59" name="TextBox 58">
                <a:extLst>
                  <a:ext uri="{FF2B5EF4-FFF2-40B4-BE49-F238E27FC236}">
                    <a16:creationId xmlns:a16="http://schemas.microsoft.com/office/drawing/2014/main" id="{E6C082DA-786D-3490-FA47-B964E1F64376}"/>
                  </a:ext>
                </a:extLst>
              </p:cNvPr>
              <p:cNvSpPr txBox="1"/>
              <p:nvPr/>
            </p:nvSpPr>
            <p:spPr>
              <a:xfrm rot="10800000">
                <a:off x="397429" y="4594937"/>
                <a:ext cx="2016857" cy="618547"/>
              </a:xfrm>
              <a:prstGeom prst="rect">
                <a:avLst/>
              </a:prstGeom>
              <a:noFill/>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ko-KR" sz="1700" b="1">
                    <a:effectLst>
                      <a:outerShdw blurRad="38100" dist="38100" dir="2700000" algn="tl">
                        <a:srgbClr val="33CC33"/>
                      </a:outerShdw>
                    </a:effectLst>
                    <a:ea typeface="Gulim" panose="020B0600000101010101" pitchFamily="34" charset="-127"/>
                  </a:rPr>
                  <a:t>305</a:t>
                </a:r>
                <a:r>
                  <a:rPr lang="ko-KR" altLang="en-US" sz="1700" b="1">
                    <a:effectLst>
                      <a:outerShdw blurRad="38100" dist="38100" dir="2700000" algn="tl">
                        <a:srgbClr val="33CC33"/>
                      </a:outerShdw>
                    </a:effectLst>
                    <a:ea typeface="Gulim" panose="020B0600000101010101" pitchFamily="34" charset="-127"/>
                  </a:rPr>
                  <a:t>호</a:t>
                </a:r>
                <a:endParaRPr lang="en-US" altLang="ko-KR" sz="1700" b="1">
                  <a:effectLst>
                    <a:outerShdw blurRad="38100" dist="38100" dir="2700000" algn="tl">
                      <a:srgbClr val="33CC33"/>
                    </a:outerShdw>
                  </a:effectLst>
                  <a:ea typeface="Gulim" panose="020B0600000101010101" pitchFamily="34" charset="-127"/>
                </a:endParaRPr>
              </a:p>
              <a:p>
                <a:pPr algn="ctr"/>
                <a:r>
                  <a:rPr lang="ko-KR" altLang="en-US" sz="1400" b="1">
                    <a:effectLst>
                      <a:outerShdw blurRad="38100" dist="38100" dir="2700000" algn="tl">
                        <a:srgbClr val="33CC33"/>
                      </a:outerShdw>
                    </a:effectLst>
                    <a:ea typeface="Gulim" panose="020B0600000101010101" pitchFamily="34" charset="-127"/>
                  </a:rPr>
                  <a:t>게놈랩</a:t>
                </a:r>
                <a:r>
                  <a:rPr lang="en-US" altLang="ko-KR" sz="1400" b="1">
                    <a:effectLst>
                      <a:outerShdw blurRad="38100" dist="38100" dir="2700000" algn="tl">
                        <a:srgbClr val="33CC33"/>
                      </a:outerShdw>
                    </a:effectLst>
                    <a:ea typeface="Gulim" panose="020B0600000101010101" pitchFamily="34" charset="-127"/>
                  </a:rPr>
                  <a:t>(</a:t>
                </a:r>
                <a:r>
                  <a:rPr lang="ko-KR" altLang="en-US" sz="1400" b="1">
                    <a:effectLst>
                      <a:outerShdw blurRad="38100" dist="38100" dir="2700000" algn="tl">
                        <a:srgbClr val="33CC33"/>
                      </a:outerShdw>
                    </a:effectLst>
                    <a:ea typeface="Gulim" panose="020B0600000101010101" pitchFamily="34" charset="-127"/>
                  </a:rPr>
                  <a:t>실험실</a:t>
                </a:r>
                <a:r>
                  <a:rPr lang="en-US" altLang="ko-KR" sz="1400" b="1">
                    <a:effectLst>
                      <a:outerShdw blurRad="38100" dist="38100" dir="2700000" algn="tl">
                        <a:srgbClr val="33CC33"/>
                      </a:outerShdw>
                    </a:effectLst>
                    <a:ea typeface="Gulim" panose="020B0600000101010101" pitchFamily="34" charset="-127"/>
                  </a:rPr>
                  <a:t>)</a:t>
                </a:r>
                <a:endParaRPr lang="ko-KR" altLang="en-US" sz="1400" b="1">
                  <a:effectLst>
                    <a:outerShdw blurRad="38100" dist="38100" dir="2700000" algn="tl">
                      <a:srgbClr val="33CC33"/>
                    </a:outerShdw>
                  </a:effectLst>
                  <a:ea typeface="Gulim" panose="020B0600000101010101" pitchFamily="34" charset="-127"/>
                </a:endParaRPr>
              </a:p>
            </p:txBody>
          </p:sp>
          <p:sp>
            <p:nvSpPr>
              <p:cNvPr id="60" name="TextBox 59">
                <a:extLst>
                  <a:ext uri="{FF2B5EF4-FFF2-40B4-BE49-F238E27FC236}">
                    <a16:creationId xmlns:a16="http://schemas.microsoft.com/office/drawing/2014/main" id="{7284FFCE-3EC1-9113-CE51-1B0C5EB69A74}"/>
                  </a:ext>
                </a:extLst>
              </p:cNvPr>
              <p:cNvSpPr txBox="1"/>
              <p:nvPr/>
            </p:nvSpPr>
            <p:spPr>
              <a:xfrm rot="10800000">
                <a:off x="2581429" y="4356486"/>
                <a:ext cx="688999" cy="330360"/>
              </a:xfrm>
              <a:prstGeom prst="rect">
                <a:avLst/>
              </a:prstGeom>
              <a:noFill/>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ko-KR" sz="700" b="1">
                    <a:effectLst>
                      <a:outerShdw blurRad="38100" dist="38100" dir="2700000" algn="tl">
                        <a:srgbClr val="33CC33"/>
                      </a:outerShdw>
                    </a:effectLst>
                    <a:ea typeface="Gulim" panose="020B0600000101010101" pitchFamily="34" charset="-127"/>
                  </a:rPr>
                  <a:t>304-3</a:t>
                </a:r>
                <a:r>
                  <a:rPr lang="ko-KR" altLang="en-US" sz="700" b="1">
                    <a:effectLst>
                      <a:outerShdw blurRad="38100" dist="38100" dir="2700000" algn="tl">
                        <a:srgbClr val="33CC33"/>
                      </a:outerShdw>
                    </a:effectLst>
                    <a:ea typeface="Gulim" panose="020B0600000101010101" pitchFamily="34" charset="-127"/>
                  </a:rPr>
                  <a:t>호</a:t>
                </a:r>
                <a:endParaRPr lang="en-US" altLang="ko-KR" sz="700" b="1">
                  <a:effectLst>
                    <a:outerShdw blurRad="38100" dist="38100" dir="2700000" algn="tl">
                      <a:srgbClr val="33CC33"/>
                    </a:outerShdw>
                  </a:effectLst>
                  <a:ea typeface="Gulim" panose="020B0600000101010101" pitchFamily="34" charset="-127"/>
                </a:endParaRPr>
              </a:p>
              <a:p>
                <a:pPr algn="ctr"/>
                <a:r>
                  <a:rPr lang="ko-KR" altLang="en-US" sz="700" b="1">
                    <a:effectLst>
                      <a:outerShdw blurRad="38100" dist="38100" dir="2700000" algn="tl">
                        <a:srgbClr val="33CC33"/>
                      </a:outerShdw>
                    </a:effectLst>
                    <a:ea typeface="Gulim" panose="020B0600000101010101" pitchFamily="34" charset="-127"/>
                  </a:rPr>
                  <a:t>현미경실</a:t>
                </a:r>
              </a:p>
            </p:txBody>
          </p:sp>
          <p:sp>
            <p:nvSpPr>
              <p:cNvPr id="61" name="TextBox 60">
                <a:extLst>
                  <a:ext uri="{FF2B5EF4-FFF2-40B4-BE49-F238E27FC236}">
                    <a16:creationId xmlns:a16="http://schemas.microsoft.com/office/drawing/2014/main" id="{02DFA0C1-EE12-0053-605E-BA3545A06F5E}"/>
                  </a:ext>
                </a:extLst>
              </p:cNvPr>
              <p:cNvSpPr txBox="1"/>
              <p:nvPr/>
            </p:nvSpPr>
            <p:spPr>
              <a:xfrm rot="10800000">
                <a:off x="2624142" y="4779511"/>
                <a:ext cx="607286" cy="627683"/>
              </a:xfrm>
              <a:prstGeom prst="rect">
                <a:avLst/>
              </a:prstGeom>
              <a:noFill/>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ko-KR" sz="800" b="1">
                    <a:effectLst>
                      <a:outerShdw blurRad="38100" dist="38100" dir="2700000" algn="tl">
                        <a:srgbClr val="33CC33"/>
                      </a:outerShdw>
                    </a:effectLst>
                    <a:ea typeface="Gulim" panose="020B0600000101010101" pitchFamily="34" charset="-127"/>
                  </a:rPr>
                  <a:t>304-2</a:t>
                </a:r>
                <a:r>
                  <a:rPr lang="ko-KR" altLang="en-US" sz="800" b="1">
                    <a:effectLst>
                      <a:outerShdw blurRad="38100" dist="38100" dir="2700000" algn="tl">
                        <a:srgbClr val="33CC33"/>
                      </a:outerShdw>
                    </a:effectLst>
                    <a:ea typeface="Gulim" panose="020B0600000101010101" pitchFamily="34" charset="-127"/>
                  </a:rPr>
                  <a:t>호</a:t>
                </a:r>
                <a:endParaRPr lang="en-US" altLang="ko-KR" sz="800" b="1">
                  <a:effectLst>
                    <a:outerShdw blurRad="38100" dist="38100" dir="2700000" algn="tl">
                      <a:srgbClr val="33CC33"/>
                    </a:outerShdw>
                  </a:effectLst>
                  <a:ea typeface="Gulim" panose="020B0600000101010101" pitchFamily="34" charset="-127"/>
                </a:endParaRPr>
              </a:p>
              <a:p>
                <a:pPr algn="ctr"/>
                <a:r>
                  <a:rPr lang="ko-KR" altLang="en-US" sz="800" b="1">
                    <a:effectLst>
                      <a:outerShdw blurRad="38100" dist="38100" dir="2700000" algn="tl">
                        <a:srgbClr val="33CC33"/>
                      </a:outerShdw>
                    </a:effectLst>
                    <a:ea typeface="Gulim" panose="020B0600000101010101" pitchFamily="34" charset="-127"/>
                  </a:rPr>
                  <a:t>세포</a:t>
                </a:r>
                <a:endParaRPr lang="en-US" altLang="ko-KR" sz="800" b="1">
                  <a:effectLst>
                    <a:outerShdw blurRad="38100" dist="38100" dir="2700000" algn="tl">
                      <a:srgbClr val="33CC33"/>
                    </a:outerShdw>
                  </a:effectLst>
                  <a:ea typeface="Gulim" panose="020B0600000101010101" pitchFamily="34" charset="-127"/>
                </a:endParaRPr>
              </a:p>
              <a:p>
                <a:pPr algn="ctr"/>
                <a:r>
                  <a:rPr lang="ko-KR" altLang="en-US" sz="800" b="1">
                    <a:effectLst>
                      <a:outerShdw blurRad="38100" dist="38100" dir="2700000" algn="tl">
                        <a:srgbClr val="33CC33"/>
                      </a:outerShdw>
                    </a:effectLst>
                    <a:ea typeface="Gulim" panose="020B0600000101010101" pitchFamily="34" charset="-127"/>
                  </a:rPr>
                  <a:t>배양실</a:t>
                </a:r>
              </a:p>
            </p:txBody>
          </p:sp>
          <p:sp>
            <p:nvSpPr>
              <p:cNvPr id="62" name="TextBox 61">
                <a:extLst>
                  <a:ext uri="{FF2B5EF4-FFF2-40B4-BE49-F238E27FC236}">
                    <a16:creationId xmlns:a16="http://schemas.microsoft.com/office/drawing/2014/main" id="{64836AE3-3BB3-2A92-15DB-80F41EDBB971}"/>
                  </a:ext>
                </a:extLst>
              </p:cNvPr>
              <p:cNvSpPr txBox="1"/>
              <p:nvPr/>
            </p:nvSpPr>
            <p:spPr>
              <a:xfrm rot="10800000">
                <a:off x="3071714" y="4650998"/>
                <a:ext cx="674142" cy="528576"/>
              </a:xfrm>
              <a:prstGeom prst="rect">
                <a:avLst/>
              </a:prstGeom>
              <a:noFill/>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ko-KR" sz="700" b="1">
                    <a:effectLst>
                      <a:outerShdw blurRad="38100" dist="38100" dir="2700000" algn="tl">
                        <a:srgbClr val="33CC33"/>
                      </a:outerShdw>
                    </a:effectLst>
                    <a:ea typeface="Gulim" panose="020B0600000101010101" pitchFamily="34" charset="-127"/>
                  </a:rPr>
                  <a:t>304-1</a:t>
                </a:r>
                <a:r>
                  <a:rPr lang="ko-KR" altLang="en-US" sz="700" b="1">
                    <a:effectLst>
                      <a:outerShdw blurRad="38100" dist="38100" dir="2700000" algn="tl">
                        <a:srgbClr val="33CC33"/>
                      </a:outerShdw>
                    </a:effectLst>
                    <a:ea typeface="Gulim" panose="020B0600000101010101" pitchFamily="34" charset="-127"/>
                  </a:rPr>
                  <a:t>호</a:t>
                </a:r>
                <a:endParaRPr lang="en-US" altLang="ko-KR" sz="700" b="1">
                  <a:effectLst>
                    <a:outerShdw blurRad="38100" dist="38100" dir="2700000" algn="tl">
                      <a:srgbClr val="33CC33"/>
                    </a:outerShdw>
                  </a:effectLst>
                  <a:ea typeface="Gulim" panose="020B0600000101010101" pitchFamily="34" charset="-127"/>
                </a:endParaRPr>
              </a:p>
              <a:p>
                <a:pPr algn="ctr"/>
                <a:endParaRPr lang="en-US" altLang="ko-KR" sz="500" b="1">
                  <a:effectLst>
                    <a:outerShdw blurRad="38100" dist="38100" dir="2700000" algn="tl">
                      <a:srgbClr val="33CC33"/>
                    </a:outerShdw>
                  </a:effectLst>
                  <a:ea typeface="Gulim" panose="020B0600000101010101" pitchFamily="34" charset="-127"/>
                </a:endParaRPr>
              </a:p>
              <a:p>
                <a:pPr algn="ctr"/>
                <a:r>
                  <a:rPr lang="ko-KR" altLang="en-US" sz="700" b="1">
                    <a:effectLst>
                      <a:outerShdw blurRad="38100" dist="38100" dir="2700000" algn="tl">
                        <a:srgbClr val="33CC33"/>
                      </a:outerShdw>
                    </a:effectLst>
                    <a:ea typeface="Gulim" panose="020B0600000101010101" pitchFamily="34" charset="-127"/>
                  </a:rPr>
                  <a:t>샘플</a:t>
                </a:r>
                <a:endParaRPr lang="en-US" altLang="ko-KR" sz="700" b="1">
                  <a:effectLst>
                    <a:outerShdw blurRad="38100" dist="38100" dir="2700000" algn="tl">
                      <a:srgbClr val="33CC33"/>
                    </a:outerShdw>
                  </a:effectLst>
                  <a:ea typeface="Gulim" panose="020B0600000101010101" pitchFamily="34" charset="-127"/>
                </a:endParaRPr>
              </a:p>
              <a:p>
                <a:pPr algn="ctr"/>
                <a:r>
                  <a:rPr lang="ko-KR" altLang="en-US" sz="700" b="1">
                    <a:effectLst>
                      <a:outerShdw blurRad="38100" dist="38100" dir="2700000" algn="tl">
                        <a:srgbClr val="33CC33"/>
                      </a:outerShdw>
                    </a:effectLst>
                    <a:ea typeface="Gulim" panose="020B0600000101010101" pitchFamily="34" charset="-127"/>
                  </a:rPr>
                  <a:t>저장실</a:t>
                </a:r>
              </a:p>
            </p:txBody>
          </p:sp>
          <p:sp>
            <p:nvSpPr>
              <p:cNvPr id="63" name="직사각형 62">
                <a:extLst>
                  <a:ext uri="{FF2B5EF4-FFF2-40B4-BE49-F238E27FC236}">
                    <a16:creationId xmlns:a16="http://schemas.microsoft.com/office/drawing/2014/main" id="{1F28C4D5-BADD-67E0-409D-180E67B883E9}"/>
                  </a:ext>
                </a:extLst>
              </p:cNvPr>
              <p:cNvSpPr/>
              <p:nvPr/>
            </p:nvSpPr>
            <p:spPr>
              <a:xfrm>
                <a:off x="7081285" y="4126342"/>
                <a:ext cx="2663143" cy="838360"/>
              </a:xfrm>
              <a:prstGeom prst="rect">
                <a:avLst/>
              </a:prstGeom>
              <a:solidFill>
                <a:schemeClr val="accent5">
                  <a:lumMod val="20000"/>
                  <a:lumOff val="80000"/>
                </a:schemeClr>
              </a:solidFill>
              <a:ln w="28575">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ko-KR" altLang="en-US" sz="1700">
                  <a:ea typeface="Gulim" panose="020B0600000101010101" pitchFamily="34" charset="-127"/>
                </a:endParaRPr>
              </a:p>
            </p:txBody>
          </p:sp>
          <p:sp>
            <p:nvSpPr>
              <p:cNvPr id="64" name="TextBox 63">
                <a:extLst>
                  <a:ext uri="{FF2B5EF4-FFF2-40B4-BE49-F238E27FC236}">
                    <a16:creationId xmlns:a16="http://schemas.microsoft.com/office/drawing/2014/main" id="{514C70EF-93D2-F3F0-EB93-BF26BD263C9A}"/>
                  </a:ext>
                </a:extLst>
              </p:cNvPr>
              <p:cNvSpPr txBox="1"/>
              <p:nvPr/>
            </p:nvSpPr>
            <p:spPr>
              <a:xfrm rot="10800000">
                <a:off x="3636286" y="4455210"/>
                <a:ext cx="1662142" cy="855400"/>
              </a:xfrm>
              <a:prstGeom prst="rect">
                <a:avLst/>
              </a:prstGeom>
              <a:noFill/>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ko-KR" sz="1700" b="1">
                    <a:effectLst>
                      <a:outerShdw blurRad="38100" dist="38100" dir="2700000" algn="tl">
                        <a:srgbClr val="FFFFFF"/>
                      </a:outerShdw>
                    </a:effectLst>
                    <a:ea typeface="Gulim" panose="020B0600000101010101" pitchFamily="34" charset="-127"/>
                  </a:rPr>
                  <a:t>303</a:t>
                </a:r>
                <a:r>
                  <a:rPr lang="ko-KR" altLang="en-US" sz="1700" b="1">
                    <a:effectLst>
                      <a:outerShdw blurRad="38100" dist="38100" dir="2700000" algn="tl">
                        <a:srgbClr val="FFFFFF"/>
                      </a:outerShdw>
                    </a:effectLst>
                    <a:ea typeface="Gulim" panose="020B0600000101010101" pitchFamily="34" charset="-127"/>
                  </a:rPr>
                  <a:t>호</a:t>
                </a:r>
                <a:endParaRPr lang="en-US" altLang="ko-KR" sz="1700" b="1">
                  <a:effectLst>
                    <a:outerShdw blurRad="38100" dist="38100" dir="2700000" algn="tl">
                      <a:srgbClr val="FFFFFF"/>
                    </a:outerShdw>
                  </a:effectLst>
                  <a:ea typeface="Gulim" panose="020B0600000101010101" pitchFamily="34" charset="-127"/>
                </a:endParaRPr>
              </a:p>
              <a:p>
                <a:pPr algn="ctr"/>
                <a:r>
                  <a:rPr lang="ko-KR" altLang="en-US" sz="1400" b="1">
                    <a:effectLst>
                      <a:outerShdw blurRad="38100" dist="38100" dir="2700000" algn="tl">
                        <a:srgbClr val="FFFFFF"/>
                      </a:outerShdw>
                    </a:effectLst>
                    <a:ea typeface="Gulim" panose="020B0600000101010101" pitchFamily="34" charset="-127"/>
                  </a:rPr>
                  <a:t>게놈분석실</a:t>
                </a:r>
                <a:r>
                  <a:rPr lang="en-US" altLang="ko-KR" sz="1400" b="1">
                    <a:effectLst>
                      <a:outerShdw blurRad="38100" dist="38100" dir="2700000" algn="tl">
                        <a:srgbClr val="FFFFFF"/>
                      </a:outerShdw>
                    </a:effectLst>
                    <a:ea typeface="Gulim" panose="020B0600000101010101" pitchFamily="34" charset="-127"/>
                  </a:rPr>
                  <a:t>/</a:t>
                </a:r>
              </a:p>
              <a:p>
                <a:pPr algn="ctr"/>
                <a:r>
                  <a:rPr lang="ko-KR" altLang="en-US" sz="1400" b="1">
                    <a:effectLst>
                      <a:outerShdw blurRad="38100" dist="38100" dir="2700000" algn="tl">
                        <a:srgbClr val="FFFFFF"/>
                      </a:outerShdw>
                    </a:effectLst>
                    <a:ea typeface="Gulim" panose="020B0600000101010101" pitchFamily="34" charset="-127"/>
                  </a:rPr>
                  <a:t>다중오믹스실</a:t>
                </a:r>
              </a:p>
            </p:txBody>
          </p:sp>
          <p:cxnSp>
            <p:nvCxnSpPr>
              <p:cNvPr id="65" name="직선 연결선 64">
                <a:extLst>
                  <a:ext uri="{FF2B5EF4-FFF2-40B4-BE49-F238E27FC236}">
                    <a16:creationId xmlns:a16="http://schemas.microsoft.com/office/drawing/2014/main" id="{20D19703-6504-F014-BEE8-4BCFDBA49B14}"/>
                  </a:ext>
                </a:extLst>
              </p:cNvPr>
              <p:cNvCxnSpPr/>
              <p:nvPr/>
            </p:nvCxnSpPr>
            <p:spPr>
              <a:xfrm>
                <a:off x="7515857" y="4138269"/>
                <a:ext cx="0" cy="824728"/>
              </a:xfrm>
              <a:prstGeom prst="line">
                <a:avLst/>
              </a:prstGeom>
              <a:ln w="38100" cap="rnd" cmpd="sng">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직선 연결선 65">
                <a:extLst>
                  <a:ext uri="{FF2B5EF4-FFF2-40B4-BE49-F238E27FC236}">
                    <a16:creationId xmlns:a16="http://schemas.microsoft.com/office/drawing/2014/main" id="{1460A254-E899-9628-B61D-4BAEE783F690}"/>
                  </a:ext>
                </a:extLst>
              </p:cNvPr>
              <p:cNvCxnSpPr/>
              <p:nvPr/>
            </p:nvCxnSpPr>
            <p:spPr>
              <a:xfrm>
                <a:off x="7983857" y="4134861"/>
                <a:ext cx="0" cy="823025"/>
              </a:xfrm>
              <a:prstGeom prst="line">
                <a:avLst/>
              </a:prstGeom>
              <a:ln w="38100" cap="rnd" cmpd="sng">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직선 연결선 66">
                <a:extLst>
                  <a:ext uri="{FF2B5EF4-FFF2-40B4-BE49-F238E27FC236}">
                    <a16:creationId xmlns:a16="http://schemas.microsoft.com/office/drawing/2014/main" id="{25486E6C-BD7C-5F8F-5628-6657CC5D26A2}"/>
                  </a:ext>
                </a:extLst>
              </p:cNvPr>
              <p:cNvCxnSpPr/>
              <p:nvPr/>
            </p:nvCxnSpPr>
            <p:spPr>
              <a:xfrm>
                <a:off x="8424000" y="4136566"/>
                <a:ext cx="0" cy="824728"/>
              </a:xfrm>
              <a:prstGeom prst="line">
                <a:avLst/>
              </a:prstGeom>
              <a:ln w="38100" cap="rnd" cmpd="sng">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직선 연결선 67">
                <a:extLst>
                  <a:ext uri="{FF2B5EF4-FFF2-40B4-BE49-F238E27FC236}">
                    <a16:creationId xmlns:a16="http://schemas.microsoft.com/office/drawing/2014/main" id="{92AA5120-551E-CD0B-B162-844FDC5EC510}"/>
                  </a:ext>
                </a:extLst>
              </p:cNvPr>
              <p:cNvCxnSpPr/>
              <p:nvPr/>
            </p:nvCxnSpPr>
            <p:spPr>
              <a:xfrm>
                <a:off x="8880857" y="4134861"/>
                <a:ext cx="0" cy="823025"/>
              </a:xfrm>
              <a:prstGeom prst="line">
                <a:avLst/>
              </a:prstGeom>
              <a:ln w="38100" cap="rnd" cmpd="sng">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직선 연결선 68">
                <a:extLst>
                  <a:ext uri="{FF2B5EF4-FFF2-40B4-BE49-F238E27FC236}">
                    <a16:creationId xmlns:a16="http://schemas.microsoft.com/office/drawing/2014/main" id="{D5171A03-E980-810E-1813-D24F8359129C}"/>
                  </a:ext>
                </a:extLst>
              </p:cNvPr>
              <p:cNvCxnSpPr/>
              <p:nvPr/>
            </p:nvCxnSpPr>
            <p:spPr>
              <a:xfrm>
                <a:off x="9332142" y="4129750"/>
                <a:ext cx="0" cy="838360"/>
              </a:xfrm>
              <a:prstGeom prst="line">
                <a:avLst/>
              </a:prstGeom>
              <a:ln w="38100" cap="rnd" cmpd="sng">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70" name="TextBox 69">
                <a:extLst>
                  <a:ext uri="{FF2B5EF4-FFF2-40B4-BE49-F238E27FC236}">
                    <a16:creationId xmlns:a16="http://schemas.microsoft.com/office/drawing/2014/main" id="{A77F5723-161A-433E-A075-AE0D9DAC2234}"/>
                  </a:ext>
                </a:extLst>
              </p:cNvPr>
              <p:cNvSpPr txBox="1"/>
              <p:nvPr/>
            </p:nvSpPr>
            <p:spPr>
              <a:xfrm rot="10800000">
                <a:off x="6995857" y="4362572"/>
                <a:ext cx="607286" cy="445985"/>
              </a:xfrm>
              <a:prstGeom prst="rect">
                <a:avLst/>
              </a:prstGeom>
              <a:noFill/>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ko-KR" sz="800" b="1">
                    <a:effectLst>
                      <a:outerShdw blurRad="38100" dist="38100" dir="2700000" algn="tl">
                        <a:srgbClr val="33CC33"/>
                      </a:outerShdw>
                    </a:effectLst>
                    <a:ea typeface="Gulim" panose="020B0600000101010101" pitchFamily="34" charset="-127"/>
                  </a:rPr>
                  <a:t>301-14</a:t>
                </a:r>
              </a:p>
              <a:p>
                <a:pPr algn="ctr"/>
                <a:endParaRPr lang="en-US" altLang="ko-KR" sz="500" b="1">
                  <a:effectLst>
                    <a:outerShdw blurRad="38100" dist="38100" dir="2700000" algn="tl">
                      <a:srgbClr val="33CC33"/>
                    </a:outerShdw>
                  </a:effectLst>
                  <a:ea typeface="Gulim" panose="020B0600000101010101" pitchFamily="34" charset="-127"/>
                </a:endParaRPr>
              </a:p>
              <a:p>
                <a:pPr algn="ctr"/>
                <a:r>
                  <a:rPr lang="ko-KR" altLang="en-US" sz="800" b="1">
                    <a:effectLst>
                      <a:outerShdw blurRad="38100" dist="38100" dir="2700000" algn="tl">
                        <a:srgbClr val="33CC33"/>
                      </a:outerShdw>
                    </a:effectLst>
                    <a:ea typeface="Gulim" panose="020B0600000101010101" pitchFamily="34" charset="-127"/>
                  </a:rPr>
                  <a:t>문서고</a:t>
                </a:r>
                <a:endParaRPr lang="en-US" altLang="ko-KR" sz="800" b="1">
                  <a:effectLst>
                    <a:outerShdw blurRad="38100" dist="38100" dir="2700000" algn="tl">
                      <a:srgbClr val="33CC33"/>
                    </a:outerShdw>
                  </a:effectLst>
                  <a:ea typeface="Gulim" panose="020B0600000101010101" pitchFamily="34" charset="-127"/>
                </a:endParaRPr>
              </a:p>
            </p:txBody>
          </p:sp>
          <p:sp>
            <p:nvSpPr>
              <p:cNvPr id="71" name="TextBox 70">
                <a:extLst>
                  <a:ext uri="{FF2B5EF4-FFF2-40B4-BE49-F238E27FC236}">
                    <a16:creationId xmlns:a16="http://schemas.microsoft.com/office/drawing/2014/main" id="{4A00A643-63F5-301A-7D2D-F8B859F3940E}"/>
                  </a:ext>
                </a:extLst>
              </p:cNvPr>
              <p:cNvSpPr txBox="1"/>
              <p:nvPr/>
            </p:nvSpPr>
            <p:spPr>
              <a:xfrm rot="10800000">
                <a:off x="7482428" y="4361720"/>
                <a:ext cx="544143" cy="445985"/>
              </a:xfrm>
              <a:prstGeom prst="rect">
                <a:avLst/>
              </a:prstGeom>
              <a:noFill/>
            </p:spPr>
            <p:txBody>
              <a:bodyPr lIns="0" rIns="0">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ko-KR" sz="800" b="1">
                    <a:effectLst>
                      <a:outerShdw blurRad="38100" dist="38100" dir="2700000" algn="tl">
                        <a:srgbClr val="33CC33"/>
                      </a:outerShdw>
                    </a:effectLst>
                    <a:ea typeface="Gulim" panose="020B0600000101010101" pitchFamily="34" charset="-127"/>
                  </a:rPr>
                  <a:t>301-13</a:t>
                </a:r>
              </a:p>
              <a:p>
                <a:pPr algn="ctr"/>
                <a:endParaRPr lang="en-US" altLang="ko-KR" sz="500" b="1">
                  <a:effectLst>
                    <a:outerShdw blurRad="38100" dist="38100" dir="2700000" algn="tl">
                      <a:srgbClr val="33CC33"/>
                    </a:outerShdw>
                  </a:effectLst>
                  <a:ea typeface="Gulim" panose="020B0600000101010101" pitchFamily="34" charset="-127"/>
                </a:endParaRPr>
              </a:p>
              <a:p>
                <a:pPr algn="ctr"/>
                <a:r>
                  <a:rPr lang="ko-KR" altLang="en-US" sz="800" b="1">
                    <a:effectLst>
                      <a:outerShdw blurRad="38100" dist="38100" dir="2700000" algn="tl">
                        <a:srgbClr val="33CC33"/>
                      </a:outerShdw>
                    </a:effectLst>
                    <a:ea typeface="Gulim" panose="020B0600000101010101" pitchFamily="34" charset="-127"/>
                  </a:rPr>
                  <a:t>행정실</a:t>
                </a:r>
                <a:endParaRPr lang="en-US" altLang="ko-KR" sz="800" b="1">
                  <a:effectLst>
                    <a:outerShdw blurRad="38100" dist="38100" dir="2700000" algn="tl">
                      <a:srgbClr val="33CC33"/>
                    </a:outerShdw>
                  </a:effectLst>
                  <a:ea typeface="Gulim" panose="020B0600000101010101" pitchFamily="34" charset="-127"/>
                </a:endParaRPr>
              </a:p>
            </p:txBody>
          </p:sp>
          <p:sp>
            <p:nvSpPr>
              <p:cNvPr id="72" name="TextBox 71">
                <a:extLst>
                  <a:ext uri="{FF2B5EF4-FFF2-40B4-BE49-F238E27FC236}">
                    <a16:creationId xmlns:a16="http://schemas.microsoft.com/office/drawing/2014/main" id="{3E29DB51-6B62-6F46-3D9A-8BFD4C2E023A}"/>
                  </a:ext>
                </a:extLst>
              </p:cNvPr>
              <p:cNvSpPr txBox="1"/>
              <p:nvPr/>
            </p:nvSpPr>
            <p:spPr>
              <a:xfrm rot="10800000">
                <a:off x="8347858" y="4337726"/>
                <a:ext cx="620286" cy="545093"/>
              </a:xfrm>
              <a:prstGeom prst="rect">
                <a:avLst/>
              </a:prstGeom>
              <a:noFill/>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ko-KR" sz="800" b="1">
                    <a:effectLst>
                      <a:outerShdw blurRad="38100" dist="38100" dir="2700000" algn="tl">
                        <a:srgbClr val="33CC33"/>
                      </a:outerShdw>
                    </a:effectLst>
                    <a:ea typeface="Gulim" panose="020B0600000101010101" pitchFamily="34" charset="-127"/>
                  </a:rPr>
                  <a:t>301-11</a:t>
                </a:r>
              </a:p>
              <a:p>
                <a:pPr algn="ctr"/>
                <a:endParaRPr lang="en-US" altLang="ko-KR" sz="500" b="1">
                  <a:effectLst>
                    <a:outerShdw blurRad="38100" dist="38100" dir="2700000" algn="tl">
                      <a:srgbClr val="33CC33"/>
                    </a:outerShdw>
                  </a:effectLst>
                  <a:ea typeface="Gulim" panose="020B0600000101010101" pitchFamily="34" charset="-127"/>
                </a:endParaRPr>
              </a:p>
              <a:p>
                <a:pPr algn="ctr"/>
                <a:r>
                  <a:rPr lang="ko-KR" altLang="en-US" sz="700" b="1">
                    <a:effectLst>
                      <a:outerShdw blurRad="38100" dist="38100" dir="2700000" algn="tl">
                        <a:srgbClr val="33CC33"/>
                      </a:outerShdw>
                    </a:effectLst>
                    <a:ea typeface="Gulim" panose="020B0600000101010101" pitchFamily="34" charset="-127"/>
                  </a:rPr>
                  <a:t>소회의실</a:t>
                </a:r>
                <a:endParaRPr lang="en-US" altLang="ko-KR" sz="700" b="1">
                  <a:effectLst>
                    <a:outerShdw blurRad="38100" dist="38100" dir="2700000" algn="tl">
                      <a:srgbClr val="33CC33"/>
                    </a:outerShdw>
                  </a:effectLst>
                  <a:ea typeface="Gulim" panose="020B0600000101010101" pitchFamily="34" charset="-127"/>
                </a:endParaRPr>
              </a:p>
            </p:txBody>
          </p:sp>
          <p:sp>
            <p:nvSpPr>
              <p:cNvPr id="73" name="TextBox 72">
                <a:extLst>
                  <a:ext uri="{FF2B5EF4-FFF2-40B4-BE49-F238E27FC236}">
                    <a16:creationId xmlns:a16="http://schemas.microsoft.com/office/drawing/2014/main" id="{883ED23E-EBF6-E87B-4258-71F3F9D0B0A3}"/>
                  </a:ext>
                </a:extLst>
              </p:cNvPr>
              <p:cNvSpPr txBox="1"/>
              <p:nvPr/>
            </p:nvSpPr>
            <p:spPr>
              <a:xfrm rot="10800000">
                <a:off x="8806571" y="4383020"/>
                <a:ext cx="598000" cy="445985"/>
              </a:xfrm>
              <a:prstGeom prst="rect">
                <a:avLst/>
              </a:prstGeom>
              <a:noFill/>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ko-KR" sz="800" b="1">
                    <a:effectLst>
                      <a:outerShdw blurRad="38100" dist="38100" dir="2700000" algn="tl">
                        <a:srgbClr val="33CC33"/>
                      </a:outerShdw>
                    </a:effectLst>
                    <a:ea typeface="Gulim" panose="020B0600000101010101" pitchFamily="34" charset="-127"/>
                  </a:rPr>
                  <a:t>301-10</a:t>
                </a:r>
              </a:p>
              <a:p>
                <a:pPr algn="ctr"/>
                <a:endParaRPr lang="en-US" altLang="ko-KR" sz="500" b="1">
                  <a:effectLst>
                    <a:outerShdw blurRad="38100" dist="38100" dir="2700000" algn="tl">
                      <a:srgbClr val="33CC33"/>
                    </a:outerShdw>
                  </a:effectLst>
                  <a:ea typeface="Gulim" panose="020B0600000101010101" pitchFamily="34" charset="-127"/>
                </a:endParaRPr>
              </a:p>
              <a:p>
                <a:pPr algn="ctr"/>
                <a:r>
                  <a:rPr lang="ko-KR" altLang="en-US" sz="800" b="1">
                    <a:effectLst>
                      <a:outerShdw blurRad="38100" dist="38100" dir="2700000" algn="tl">
                        <a:srgbClr val="33CC33"/>
                      </a:outerShdw>
                    </a:effectLst>
                    <a:ea typeface="Gulim" panose="020B0600000101010101" pitchFamily="34" charset="-127"/>
                  </a:rPr>
                  <a:t>접견실</a:t>
                </a:r>
                <a:endParaRPr lang="en-US" altLang="ko-KR" sz="800" b="1">
                  <a:effectLst>
                    <a:outerShdw blurRad="38100" dist="38100" dir="2700000" algn="tl">
                      <a:srgbClr val="33CC33"/>
                    </a:outerShdw>
                  </a:effectLst>
                  <a:ea typeface="Gulim" panose="020B0600000101010101" pitchFamily="34" charset="-127"/>
                </a:endParaRPr>
              </a:p>
            </p:txBody>
          </p:sp>
          <p:sp>
            <p:nvSpPr>
              <p:cNvPr id="74" name="TextBox 73">
                <a:extLst>
                  <a:ext uri="{FF2B5EF4-FFF2-40B4-BE49-F238E27FC236}">
                    <a16:creationId xmlns:a16="http://schemas.microsoft.com/office/drawing/2014/main" id="{8A7B7C9A-AABF-EDA3-BC61-94DE25625567}"/>
                  </a:ext>
                </a:extLst>
              </p:cNvPr>
              <p:cNvSpPr txBox="1"/>
              <p:nvPr/>
            </p:nvSpPr>
            <p:spPr>
              <a:xfrm rot="10800000">
                <a:off x="7920714" y="4195897"/>
                <a:ext cx="570143" cy="627683"/>
              </a:xfrm>
              <a:prstGeom prst="rect">
                <a:avLst/>
              </a:prstGeom>
              <a:noFill/>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ko-KR" sz="800" b="1">
                    <a:effectLst>
                      <a:outerShdw blurRad="38100" dist="38100" dir="2700000" algn="tl">
                        <a:srgbClr val="33CC33"/>
                      </a:outerShdw>
                    </a:effectLst>
                    <a:ea typeface="Gulim" panose="020B0600000101010101" pitchFamily="34" charset="-127"/>
                  </a:rPr>
                  <a:t>301-12</a:t>
                </a:r>
              </a:p>
              <a:p>
                <a:pPr algn="ctr"/>
                <a:r>
                  <a:rPr lang="ko-KR" altLang="en-US" sz="800" b="1">
                    <a:effectLst>
                      <a:outerShdw blurRad="38100" dist="38100" dir="2700000" algn="tl">
                        <a:srgbClr val="33CC33"/>
                      </a:outerShdw>
                    </a:effectLst>
                    <a:ea typeface="Gulim" panose="020B0600000101010101" pitchFamily="34" charset="-127"/>
                  </a:rPr>
                  <a:t>게놈</a:t>
                </a:r>
                <a:endParaRPr lang="en-US" altLang="ko-KR" sz="800" b="1">
                  <a:effectLst>
                    <a:outerShdw blurRad="38100" dist="38100" dir="2700000" algn="tl">
                      <a:srgbClr val="33CC33"/>
                    </a:outerShdw>
                  </a:effectLst>
                  <a:ea typeface="Gulim" panose="020B0600000101010101" pitchFamily="34" charset="-127"/>
                </a:endParaRPr>
              </a:p>
              <a:p>
                <a:pPr algn="ctr"/>
                <a:r>
                  <a:rPr lang="ko-KR" altLang="en-US" sz="800" b="1">
                    <a:effectLst>
                      <a:outerShdw blurRad="38100" dist="38100" dir="2700000" algn="tl">
                        <a:srgbClr val="33CC33"/>
                      </a:outerShdw>
                    </a:effectLst>
                    <a:ea typeface="Gulim" panose="020B0600000101010101" pitchFamily="34" charset="-127"/>
                  </a:rPr>
                  <a:t>코리아</a:t>
                </a:r>
                <a:endParaRPr lang="en-US" altLang="ko-KR" sz="800" b="1">
                  <a:effectLst>
                    <a:outerShdw blurRad="38100" dist="38100" dir="2700000" algn="tl">
                      <a:srgbClr val="33CC33"/>
                    </a:outerShdw>
                  </a:effectLst>
                  <a:ea typeface="Gulim" panose="020B0600000101010101" pitchFamily="34" charset="-127"/>
                </a:endParaRPr>
              </a:p>
              <a:p>
                <a:pPr algn="ctr"/>
                <a:r>
                  <a:rPr lang="ko-KR" altLang="en-US" sz="800" b="1">
                    <a:effectLst>
                      <a:outerShdw blurRad="38100" dist="38100" dir="2700000" algn="tl">
                        <a:srgbClr val="33CC33"/>
                      </a:outerShdw>
                    </a:effectLst>
                    <a:ea typeface="Gulim" panose="020B0600000101010101" pitchFamily="34" charset="-127"/>
                  </a:rPr>
                  <a:t>사무국</a:t>
                </a:r>
                <a:endParaRPr lang="en-US" altLang="ko-KR" sz="800" b="1">
                  <a:effectLst>
                    <a:outerShdw blurRad="38100" dist="38100" dir="2700000" algn="tl">
                      <a:srgbClr val="33CC33"/>
                    </a:outerShdw>
                  </a:effectLst>
                  <a:ea typeface="Gulim" panose="020B0600000101010101" pitchFamily="34" charset="-127"/>
                </a:endParaRPr>
              </a:p>
            </p:txBody>
          </p:sp>
          <p:sp>
            <p:nvSpPr>
              <p:cNvPr id="75" name="직사각형 74">
                <a:extLst>
                  <a:ext uri="{FF2B5EF4-FFF2-40B4-BE49-F238E27FC236}">
                    <a16:creationId xmlns:a16="http://schemas.microsoft.com/office/drawing/2014/main" id="{749D26CC-1413-A6B2-7BCD-C1E1CB21A58B}"/>
                  </a:ext>
                </a:extLst>
              </p:cNvPr>
              <p:cNvSpPr/>
              <p:nvPr/>
            </p:nvSpPr>
            <p:spPr>
              <a:xfrm>
                <a:off x="7166714" y="2943777"/>
                <a:ext cx="1417001" cy="925263"/>
              </a:xfrm>
              <a:prstGeom prst="rect">
                <a:avLst/>
              </a:prstGeom>
              <a:solidFill>
                <a:schemeClr val="accent5">
                  <a:lumMod val="20000"/>
                  <a:lumOff val="80000"/>
                </a:schemeClr>
              </a:solidFill>
              <a:ln w="381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ko-KR" altLang="en-US" sz="1700">
                  <a:ea typeface="Gulim" panose="020B0600000101010101" pitchFamily="34" charset="-127"/>
                </a:endParaRPr>
              </a:p>
            </p:txBody>
          </p:sp>
          <p:sp>
            <p:nvSpPr>
              <p:cNvPr id="76" name="TextBox 75">
                <a:extLst>
                  <a:ext uri="{FF2B5EF4-FFF2-40B4-BE49-F238E27FC236}">
                    <a16:creationId xmlns:a16="http://schemas.microsoft.com/office/drawing/2014/main" id="{180D8F7F-CA8F-B957-DC3C-28964E6DC338}"/>
                  </a:ext>
                </a:extLst>
              </p:cNvPr>
              <p:cNvSpPr txBox="1"/>
              <p:nvPr/>
            </p:nvSpPr>
            <p:spPr>
              <a:xfrm rot="10800000">
                <a:off x="7237285" y="3220380"/>
                <a:ext cx="817143" cy="412950"/>
              </a:xfrm>
              <a:prstGeom prst="rect">
                <a:avLst/>
              </a:prstGeom>
              <a:noFill/>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ko-KR" sz="800" b="1">
                    <a:effectLst>
                      <a:outerShdw blurRad="38100" dist="38100" dir="2700000" algn="tl">
                        <a:srgbClr val="33CC33"/>
                      </a:outerShdw>
                    </a:effectLst>
                    <a:ea typeface="Gulim" panose="020B0600000101010101" pitchFamily="34" charset="-127"/>
                  </a:rPr>
                  <a:t>301</a:t>
                </a:r>
                <a:r>
                  <a:rPr lang="ko-KR" altLang="en-US" sz="800" b="1">
                    <a:effectLst>
                      <a:outerShdw blurRad="38100" dist="38100" dir="2700000" algn="tl">
                        <a:srgbClr val="33CC33"/>
                      </a:outerShdw>
                    </a:effectLst>
                    <a:ea typeface="Gulim" panose="020B0600000101010101" pitchFamily="34" charset="-127"/>
                  </a:rPr>
                  <a:t>호</a:t>
                </a:r>
                <a:endParaRPr lang="en-US" altLang="ko-KR" sz="800" b="1">
                  <a:effectLst>
                    <a:outerShdw blurRad="38100" dist="38100" dir="2700000" algn="tl">
                      <a:srgbClr val="33CC33"/>
                    </a:outerShdw>
                  </a:effectLst>
                  <a:ea typeface="Gulim" panose="020B0600000101010101" pitchFamily="34" charset="-127"/>
                </a:endParaRPr>
              </a:p>
              <a:p>
                <a:pPr algn="ctr"/>
                <a:endParaRPr lang="en-US" altLang="ko-KR" sz="300" b="1">
                  <a:effectLst>
                    <a:outerShdw blurRad="38100" dist="38100" dir="2700000" algn="tl">
                      <a:srgbClr val="33CC33"/>
                    </a:outerShdw>
                  </a:effectLst>
                  <a:ea typeface="Gulim" panose="020B0600000101010101" pitchFamily="34" charset="-127"/>
                </a:endParaRPr>
              </a:p>
              <a:p>
                <a:pPr algn="ctr"/>
                <a:r>
                  <a:rPr lang="ko-KR" altLang="en-US" sz="800" b="1">
                    <a:effectLst>
                      <a:outerShdw blurRad="38100" dist="38100" dir="2700000" algn="tl">
                        <a:srgbClr val="33CC33"/>
                      </a:outerShdw>
                    </a:effectLst>
                    <a:ea typeface="Gulim" panose="020B0600000101010101" pitchFamily="34" charset="-127"/>
                  </a:rPr>
                  <a:t>대회의실</a:t>
                </a:r>
                <a:endParaRPr lang="en-US" altLang="ko-KR" sz="800" b="1">
                  <a:effectLst>
                    <a:outerShdw blurRad="38100" dist="38100" dir="2700000" algn="tl">
                      <a:srgbClr val="33CC33"/>
                    </a:outerShdw>
                  </a:effectLst>
                  <a:ea typeface="Gulim" panose="020B0600000101010101" pitchFamily="34" charset="-127"/>
                </a:endParaRPr>
              </a:p>
            </p:txBody>
          </p:sp>
          <p:cxnSp>
            <p:nvCxnSpPr>
              <p:cNvPr id="77" name="직선 연결선 76">
                <a:extLst>
                  <a:ext uri="{FF2B5EF4-FFF2-40B4-BE49-F238E27FC236}">
                    <a16:creationId xmlns:a16="http://schemas.microsoft.com/office/drawing/2014/main" id="{4BA33EDA-60FF-C163-6EAC-9A884646474E}"/>
                  </a:ext>
                </a:extLst>
              </p:cNvPr>
              <p:cNvCxnSpPr/>
              <p:nvPr/>
            </p:nvCxnSpPr>
            <p:spPr>
              <a:xfrm>
                <a:off x="8121285" y="2960817"/>
                <a:ext cx="0" cy="896296"/>
              </a:xfrm>
              <a:prstGeom prst="line">
                <a:avLst/>
              </a:prstGeom>
              <a:ln w="38100" cap="rnd" cmpd="sng">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 name="직선 연결선 77">
                <a:extLst>
                  <a:ext uri="{FF2B5EF4-FFF2-40B4-BE49-F238E27FC236}">
                    <a16:creationId xmlns:a16="http://schemas.microsoft.com/office/drawing/2014/main" id="{D3AEDBA9-B96E-E104-247C-A2492DFE3915}"/>
                  </a:ext>
                </a:extLst>
              </p:cNvPr>
              <p:cNvCxnSpPr/>
              <p:nvPr/>
            </p:nvCxnSpPr>
            <p:spPr>
              <a:xfrm>
                <a:off x="8117571" y="3274350"/>
                <a:ext cx="464286" cy="0"/>
              </a:xfrm>
              <a:prstGeom prst="line">
                <a:avLst/>
              </a:prstGeom>
              <a:ln w="38100" cmpd="sng">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79" name="TextBox 78">
                <a:extLst>
                  <a:ext uri="{FF2B5EF4-FFF2-40B4-BE49-F238E27FC236}">
                    <a16:creationId xmlns:a16="http://schemas.microsoft.com/office/drawing/2014/main" id="{E2879CB4-5553-B9F5-699C-8F63E5C92E9C}"/>
                  </a:ext>
                </a:extLst>
              </p:cNvPr>
              <p:cNvSpPr txBox="1"/>
              <p:nvPr/>
            </p:nvSpPr>
            <p:spPr>
              <a:xfrm rot="10800000">
                <a:off x="8000570" y="3387962"/>
                <a:ext cx="705714" cy="396432"/>
              </a:xfrm>
              <a:prstGeom prst="rect">
                <a:avLst/>
              </a:prstGeom>
              <a:noFill/>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ko-KR" sz="800" b="1">
                    <a:effectLst>
                      <a:outerShdw blurRad="38100" dist="38100" dir="2700000" algn="tl">
                        <a:srgbClr val="33CC33"/>
                      </a:outerShdw>
                    </a:effectLst>
                    <a:ea typeface="Gulim" panose="020B0600000101010101" pitchFamily="34" charset="-127"/>
                  </a:rPr>
                  <a:t>301-16</a:t>
                </a:r>
              </a:p>
              <a:p>
                <a:pPr algn="ctr"/>
                <a:endParaRPr lang="en-US" altLang="ko-KR" sz="200" b="1">
                  <a:effectLst>
                    <a:outerShdw blurRad="38100" dist="38100" dir="2700000" algn="tl">
                      <a:srgbClr val="33CC33"/>
                    </a:outerShdw>
                  </a:effectLst>
                  <a:ea typeface="Gulim" panose="020B0600000101010101" pitchFamily="34" charset="-127"/>
                </a:endParaRPr>
              </a:p>
              <a:p>
                <a:pPr algn="ctr"/>
                <a:r>
                  <a:rPr lang="ko-KR" altLang="en-US" sz="800" b="1">
                    <a:effectLst>
                      <a:outerShdw blurRad="38100" dist="38100" dir="2700000" algn="tl">
                        <a:srgbClr val="33CC33"/>
                      </a:outerShdw>
                    </a:effectLst>
                    <a:ea typeface="Gulim" panose="020B0600000101010101" pitchFamily="34" charset="-127"/>
                  </a:rPr>
                  <a:t>휴게실</a:t>
                </a:r>
                <a:endParaRPr lang="en-US" altLang="ko-KR" sz="800" b="1">
                  <a:effectLst>
                    <a:outerShdw blurRad="38100" dist="38100" dir="2700000" algn="tl">
                      <a:srgbClr val="33CC33"/>
                    </a:outerShdw>
                  </a:effectLst>
                  <a:ea typeface="Gulim" panose="020B0600000101010101" pitchFamily="34" charset="-127"/>
                </a:endParaRPr>
              </a:p>
            </p:txBody>
          </p:sp>
          <p:sp>
            <p:nvSpPr>
              <p:cNvPr id="80" name="TextBox 79">
                <a:extLst>
                  <a:ext uri="{FF2B5EF4-FFF2-40B4-BE49-F238E27FC236}">
                    <a16:creationId xmlns:a16="http://schemas.microsoft.com/office/drawing/2014/main" id="{6443D75B-BED8-A466-049A-9E189639CD43}"/>
                  </a:ext>
                </a:extLst>
              </p:cNvPr>
              <p:cNvSpPr txBox="1"/>
              <p:nvPr/>
            </p:nvSpPr>
            <p:spPr>
              <a:xfrm rot="10800000">
                <a:off x="7996857" y="2947812"/>
                <a:ext cx="703857" cy="363396"/>
              </a:xfrm>
              <a:prstGeom prst="rect">
                <a:avLst/>
              </a:prstGeom>
              <a:noFill/>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ko-KR" sz="800" b="1">
                    <a:effectLst>
                      <a:outerShdw blurRad="38100" dist="38100" dir="2700000" algn="tl">
                        <a:srgbClr val="33CC33"/>
                      </a:outerShdw>
                    </a:effectLst>
                    <a:ea typeface="Gulim" panose="020B0600000101010101" pitchFamily="34" charset="-127"/>
                  </a:rPr>
                  <a:t>301-15</a:t>
                </a:r>
              </a:p>
              <a:p>
                <a:pPr algn="ctr"/>
                <a:r>
                  <a:rPr lang="ko-KR" altLang="en-US" sz="800" b="1">
                    <a:effectLst>
                      <a:outerShdw blurRad="38100" dist="38100" dir="2700000" algn="tl">
                        <a:srgbClr val="33CC33"/>
                      </a:outerShdw>
                    </a:effectLst>
                    <a:ea typeface="Gulim" panose="020B0600000101010101" pitchFamily="34" charset="-127"/>
                  </a:rPr>
                  <a:t>탕비실</a:t>
                </a:r>
                <a:endParaRPr lang="en-US" altLang="ko-KR" sz="800" b="1">
                  <a:effectLst>
                    <a:outerShdw blurRad="38100" dist="38100" dir="2700000" algn="tl">
                      <a:srgbClr val="33CC33"/>
                    </a:outerShdw>
                  </a:effectLst>
                  <a:ea typeface="Gulim" panose="020B0600000101010101" pitchFamily="34" charset="-127"/>
                </a:endParaRPr>
              </a:p>
            </p:txBody>
          </p:sp>
          <p:sp>
            <p:nvSpPr>
              <p:cNvPr id="81" name="직사각형 80">
                <a:extLst>
                  <a:ext uri="{FF2B5EF4-FFF2-40B4-BE49-F238E27FC236}">
                    <a16:creationId xmlns:a16="http://schemas.microsoft.com/office/drawing/2014/main" id="{7AC92AA1-4A3B-535A-B3A3-85C2B011FA87}"/>
                  </a:ext>
                </a:extLst>
              </p:cNvPr>
              <p:cNvSpPr/>
              <p:nvPr/>
            </p:nvSpPr>
            <p:spPr>
              <a:xfrm rot="10800000">
                <a:off x="5571" y="2988080"/>
                <a:ext cx="867286" cy="857103"/>
              </a:xfrm>
              <a:prstGeom prst="rect">
                <a:avLst/>
              </a:prstGeom>
              <a:solidFill>
                <a:schemeClr val="accent3">
                  <a:lumMod val="20000"/>
                  <a:lumOff val="80000"/>
                </a:schemeClr>
              </a:solidFill>
              <a:ln w="28575">
                <a:solidFill>
                  <a:srgbClr val="00B050"/>
                </a:solidFill>
              </a:ln>
            </p:spPr>
            <p:style>
              <a:lnRef idx="2">
                <a:schemeClr val="accent3"/>
              </a:lnRef>
              <a:fillRef idx="1">
                <a:schemeClr val="lt1"/>
              </a:fillRef>
              <a:effectRef idx="0">
                <a:schemeClr val="accent3"/>
              </a:effectRef>
              <a:fontRef idx="minor">
                <a:schemeClr val="dk1"/>
              </a:fontRef>
            </p:style>
            <p:txBody>
              <a:bodyPr lIns="0" rIns="0"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ko-KR" altLang="en-US" sz="800" b="1">
                    <a:effectLst>
                      <a:outerShdw blurRad="38100" dist="38100" dir="2700000" algn="tl">
                        <a:srgbClr val="000000"/>
                      </a:outerShdw>
                    </a:effectLst>
                    <a:ea typeface="Gulim" panose="020B0600000101010101" pitchFamily="34" charset="-127"/>
                  </a:rPr>
                  <a:t>㈜제로텍</a:t>
                </a:r>
              </a:p>
            </p:txBody>
          </p:sp>
          <p:sp>
            <p:nvSpPr>
              <p:cNvPr id="82" name="직사각형 81">
                <a:extLst>
                  <a:ext uri="{FF2B5EF4-FFF2-40B4-BE49-F238E27FC236}">
                    <a16:creationId xmlns:a16="http://schemas.microsoft.com/office/drawing/2014/main" id="{B5FF220C-0453-88B0-6613-A03B54519382}"/>
                  </a:ext>
                </a:extLst>
              </p:cNvPr>
              <p:cNvSpPr/>
              <p:nvPr/>
            </p:nvSpPr>
            <p:spPr>
              <a:xfrm rot="10800000">
                <a:off x="9285" y="1405079"/>
                <a:ext cx="865429" cy="1167230"/>
              </a:xfrm>
              <a:prstGeom prst="rect">
                <a:avLst/>
              </a:prstGeom>
              <a:solidFill>
                <a:schemeClr val="accent3">
                  <a:lumMod val="20000"/>
                  <a:lumOff val="80000"/>
                </a:schemeClr>
              </a:solidFill>
              <a:ln w="28575">
                <a:solidFill>
                  <a:srgbClr val="00B050"/>
                </a:solidFill>
              </a:ln>
            </p:spPr>
            <p:style>
              <a:lnRef idx="2">
                <a:schemeClr val="accent3"/>
              </a:lnRef>
              <a:fillRef idx="1">
                <a:schemeClr val="lt1"/>
              </a:fillRef>
              <a:effectRef idx="0">
                <a:schemeClr val="accent3"/>
              </a:effectRef>
              <a:fontRef idx="minor">
                <a:schemeClr val="dk1"/>
              </a:fontRef>
            </p:style>
            <p:txBody>
              <a:bodyPr lIns="0" rIns="0"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ko-KR" altLang="en-US" sz="800" b="1">
                    <a:effectLst>
                      <a:outerShdw blurRad="38100" dist="38100" dir="2700000" algn="tl">
                        <a:srgbClr val="000000"/>
                      </a:outerShdw>
                    </a:effectLst>
                    <a:ea typeface="Gulim" panose="020B0600000101010101" pitchFamily="34" charset="-127"/>
                  </a:rPr>
                  <a:t>㈜클리노믹스</a:t>
                </a:r>
              </a:p>
            </p:txBody>
          </p:sp>
          <p:sp>
            <p:nvSpPr>
              <p:cNvPr id="83" name="직사각형 82">
                <a:extLst>
                  <a:ext uri="{FF2B5EF4-FFF2-40B4-BE49-F238E27FC236}">
                    <a16:creationId xmlns:a16="http://schemas.microsoft.com/office/drawing/2014/main" id="{DC4B462E-8DDD-D752-757A-2BC69E251506}"/>
                  </a:ext>
                </a:extLst>
              </p:cNvPr>
              <p:cNvSpPr/>
              <p:nvPr/>
            </p:nvSpPr>
            <p:spPr>
              <a:xfrm>
                <a:off x="4592714" y="3231750"/>
                <a:ext cx="720571" cy="381692"/>
              </a:xfrm>
              <a:prstGeom prst="rect">
                <a:avLst/>
              </a:prstGeom>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ko-KR" altLang="en-US" sz="1700" b="1">
                    <a:effectLst>
                      <a:outerShdw blurRad="38100" dist="38100" dir="2700000" algn="tl">
                        <a:srgbClr val="33CC33"/>
                      </a:outerShdw>
                    </a:effectLst>
                    <a:ea typeface="Gulim" panose="020B0600000101010101" pitchFamily="34" charset="-127"/>
                  </a:rPr>
                  <a:t>기업</a:t>
                </a:r>
              </a:p>
            </p:txBody>
          </p:sp>
        </p:grpSp>
        <p:sp>
          <p:nvSpPr>
            <p:cNvPr id="7" name="직사각형 6">
              <a:extLst>
                <a:ext uri="{FF2B5EF4-FFF2-40B4-BE49-F238E27FC236}">
                  <a16:creationId xmlns:a16="http://schemas.microsoft.com/office/drawing/2014/main" id="{22FCCA0C-460A-D1EA-C000-431A7D516662}"/>
                </a:ext>
              </a:extLst>
            </p:cNvPr>
            <p:cNvSpPr/>
            <p:nvPr/>
          </p:nvSpPr>
          <p:spPr>
            <a:xfrm flipH="1" flipV="1">
              <a:off x="758331" y="3134655"/>
              <a:ext cx="468848" cy="103114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ko-KR" altLang="en-US" sz="1700">
                <a:ea typeface="Gulim" panose="020B0600000101010101" pitchFamily="34" charset="-127"/>
              </a:endParaRPr>
            </a:p>
          </p:txBody>
        </p:sp>
      </p:grpSp>
      <p:sp>
        <p:nvSpPr>
          <p:cNvPr id="84" name="직사각형 83">
            <a:extLst>
              <a:ext uri="{FF2B5EF4-FFF2-40B4-BE49-F238E27FC236}">
                <a16:creationId xmlns:a16="http://schemas.microsoft.com/office/drawing/2014/main" id="{D60765A1-FFFE-662B-BAD3-294C5172298C}"/>
              </a:ext>
            </a:extLst>
          </p:cNvPr>
          <p:cNvSpPr/>
          <p:nvPr/>
        </p:nvSpPr>
        <p:spPr>
          <a:xfrm>
            <a:off x="2027238" y="203205"/>
            <a:ext cx="8183562" cy="1090613"/>
          </a:xfrm>
          <a:prstGeom prst="rect">
            <a:avLst/>
          </a:prstGeom>
          <a:gradFill flip="none" rotWithShape="1">
            <a:gsLst>
              <a:gs pos="0">
                <a:schemeClr val="bg1"/>
              </a:gs>
              <a:gs pos="38000">
                <a:schemeClr val="accent3">
                  <a:lumMod val="45000"/>
                  <a:lumOff val="55000"/>
                </a:schemeClr>
              </a:gs>
              <a:gs pos="83000">
                <a:schemeClr val="accent3">
                  <a:lumMod val="45000"/>
                  <a:lumOff val="55000"/>
                </a:schemeClr>
              </a:gs>
              <a:gs pos="100000">
                <a:schemeClr val="accent3">
                  <a:lumMod val="30000"/>
                  <a:lumOff val="7000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ko-KR" altLang="en-US" sz="1143" b="1">
                <a:solidFill>
                  <a:schemeClr val="tx1"/>
                </a:solidFill>
                <a:effectLst>
                  <a:outerShdw blurRad="38100" dist="38100" dir="2700000" algn="tl">
                    <a:srgbClr val="000000">
                      <a:alpha val="43137"/>
                    </a:srgbClr>
                  </a:outerShdw>
                </a:effectLst>
                <a:latin typeface="HY태백B" panose="02030600000101010101" pitchFamily="18" charset="-127"/>
                <a:ea typeface="HY태백B" panose="02030600000101010101" pitchFamily="18" charset="-127"/>
              </a:rPr>
              <a:t>게놈산업기술센터</a:t>
            </a:r>
            <a:endParaRPr lang="ko-KR" altLang="en-US" sz="643" dirty="0">
              <a:solidFill>
                <a:schemeClr val="tx1"/>
              </a:solidFill>
              <a:latin typeface="HY태백B" panose="02030600000101010101" pitchFamily="18" charset="-127"/>
              <a:ea typeface="HY태백B" panose="02030600000101010101" pitchFamily="18" charset="-127"/>
            </a:endParaRPr>
          </a:p>
        </p:txBody>
      </p:sp>
      <p:pic>
        <p:nvPicPr>
          <p:cNvPr id="22532" name="그림 84">
            <a:extLst>
              <a:ext uri="{FF2B5EF4-FFF2-40B4-BE49-F238E27FC236}">
                <a16:creationId xmlns:a16="http://schemas.microsoft.com/office/drawing/2014/main" id="{C601D562-9AFB-EFFA-451F-8B982AAAE2D8}"/>
              </a:ext>
            </a:extLst>
          </p:cNvPr>
          <p:cNvPicPr>
            <a:picLocks noChangeAspect="1"/>
          </p:cNvPicPr>
          <p:nvPr/>
        </p:nvPicPr>
        <p:blipFill>
          <a:blip r:embed="rId4">
            <a:extLst>
              <a:ext uri="{28A0092B-C50C-407E-A947-70E740481C1C}">
                <a14:useLocalDpi xmlns:a14="http://schemas.microsoft.com/office/drawing/2010/main" val="0"/>
              </a:ext>
            </a:extLst>
          </a:blip>
          <a:srcRect l="3976" t="8093" r="4874" b="56960"/>
          <a:stretch>
            <a:fillRect/>
          </a:stretch>
        </p:blipFill>
        <p:spPr bwMode="auto">
          <a:xfrm>
            <a:off x="191344" y="135004"/>
            <a:ext cx="3406457" cy="129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 name="직사각형 85">
            <a:extLst>
              <a:ext uri="{FF2B5EF4-FFF2-40B4-BE49-F238E27FC236}">
                <a16:creationId xmlns:a16="http://schemas.microsoft.com/office/drawing/2014/main" id="{B110D336-3737-83C2-4BBF-0410135EFC75}"/>
              </a:ext>
            </a:extLst>
          </p:cNvPr>
          <p:cNvSpPr/>
          <p:nvPr/>
        </p:nvSpPr>
        <p:spPr>
          <a:xfrm>
            <a:off x="4759330" y="419100"/>
            <a:ext cx="5141913" cy="488950"/>
          </a:xfrm>
          <a:prstGeom prst="rect">
            <a:avLst/>
          </a:prstGeom>
        </p:spPr>
        <p:txBody>
          <a:bodyPr>
            <a:spAutoFit/>
          </a:bodyPr>
          <a:lstStyle/>
          <a:p>
            <a:pPr>
              <a:defRPr/>
            </a:pPr>
            <a:r>
              <a:rPr lang="ko-KR" altLang="en-US" sz="2571" b="1" dirty="0">
                <a:effectLst>
                  <a:outerShdw blurRad="38100" dist="38100" dir="2700000" algn="tl">
                    <a:srgbClr val="000000">
                      <a:alpha val="43137"/>
                    </a:srgbClr>
                  </a:outerShdw>
                </a:effectLst>
                <a:latin typeface="HY태백B" panose="02030600000101010101" pitchFamily="18" charset="-127"/>
                <a:ea typeface="HY태백B" panose="02030600000101010101" pitchFamily="18" charset="-127"/>
              </a:rPr>
              <a:t>게놈산업기술센터  평면도</a:t>
            </a:r>
            <a:endParaRPr lang="ko-KR" altLang="en-US" sz="1143" dirty="0">
              <a:latin typeface="HY태백B" panose="02030600000101010101" pitchFamily="18" charset="-127"/>
              <a:ea typeface="HY태백B" panose="02030600000101010101" pitchFamily="18" charset="-127"/>
            </a:endParaRPr>
          </a:p>
        </p:txBody>
      </p:sp>
      <p:pic>
        <p:nvPicPr>
          <p:cNvPr id="22534" name="그림 2">
            <a:extLst>
              <a:ext uri="{FF2B5EF4-FFF2-40B4-BE49-F238E27FC236}">
                <a16:creationId xmlns:a16="http://schemas.microsoft.com/office/drawing/2014/main" id="{10F1F029-4CBB-2E33-818F-865118C41A74}"/>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841880" y="5149850"/>
            <a:ext cx="3000375" cy="158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5" name="그림 3">
            <a:extLst>
              <a:ext uri="{FF2B5EF4-FFF2-40B4-BE49-F238E27FC236}">
                <a16:creationId xmlns:a16="http://schemas.microsoft.com/office/drawing/2014/main" id="{CC517D25-6B8B-85F7-7D81-3F24E171A914}"/>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828805" y="5149855"/>
            <a:ext cx="3019425" cy="160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7CB4D8B5-86A6-AAB1-14F0-FFA01E6FD5C4}"/>
              </a:ext>
            </a:extLst>
          </p:cNvPr>
          <p:cNvSpPr>
            <a:spLocks noGrp="1"/>
          </p:cNvSpPr>
          <p:nvPr>
            <p:ph type="title"/>
          </p:nvPr>
        </p:nvSpPr>
        <p:spPr>
          <a:xfrm>
            <a:off x="263352" y="0"/>
            <a:ext cx="9871248" cy="764704"/>
          </a:xfrm>
        </p:spPr>
        <p:txBody>
          <a:bodyPr>
            <a:normAutofit/>
          </a:bodyPr>
          <a:lstStyle/>
          <a:p>
            <a:pPr eaLnBrk="1" hangingPunct="1">
              <a:defRPr/>
            </a:pPr>
            <a:r>
              <a:rPr lang="en-US" altLang="ko-KR" b="1" dirty="0" err="1">
                <a:solidFill>
                  <a:srgbClr val="00B050"/>
                </a:solidFill>
                <a:latin typeface="Arial" panose="020B0604020202020204" pitchFamily="34" charset="0"/>
                <a:ea typeface="Gulim" panose="020B0600000101010101" pitchFamily="50" charset="-127"/>
                <a:cs typeface="Arial" panose="020B0604020202020204" pitchFamily="34" charset="0"/>
              </a:rPr>
              <a:t>B</a:t>
            </a:r>
            <a:r>
              <a:rPr lang="en-US" altLang="ko-KR" b="1" dirty="0" err="1">
                <a:solidFill>
                  <a:srgbClr val="FF0000"/>
                </a:solidFill>
                <a:latin typeface="Arial" panose="020B0604020202020204" pitchFamily="34" charset="0"/>
                <a:ea typeface="Gulim" panose="020B0600000101010101" pitchFamily="50" charset="-127"/>
                <a:cs typeface="Arial" panose="020B0604020202020204" pitchFamily="34" charset="0"/>
              </a:rPr>
              <a:t>i</a:t>
            </a:r>
            <a:r>
              <a:rPr lang="en-US" altLang="ko-KR" b="1" dirty="0" err="1">
                <a:solidFill>
                  <a:srgbClr val="0033CC"/>
                </a:solidFill>
                <a:latin typeface="Arial" panose="020B0604020202020204" pitchFamily="34" charset="0"/>
                <a:ea typeface="Gulim" panose="020B0600000101010101" pitchFamily="50" charset="-127"/>
                <a:cs typeface="Arial" panose="020B0604020202020204" pitchFamily="34" charset="0"/>
              </a:rPr>
              <a:t>O</a:t>
            </a:r>
            <a:r>
              <a:rPr lang="en-US" altLang="ko-KR" b="1" dirty="0">
                <a:latin typeface="Arial" panose="020B0604020202020204" pitchFamily="34" charset="0"/>
                <a:ea typeface="Gulim" panose="020B0600000101010101" pitchFamily="50" charset="-127"/>
                <a:cs typeface="Arial" panose="020B0604020202020204" pitchFamily="34" charset="0"/>
              </a:rPr>
              <a:t> Acknowledgement</a:t>
            </a:r>
            <a:endParaRPr lang="ko-KR" altLang="en-US" b="1" dirty="0">
              <a:latin typeface="Arial" panose="020B0604020202020204" pitchFamily="34" charset="0"/>
              <a:ea typeface="Gulim" panose="020B0600000101010101" pitchFamily="50" charset="-127"/>
              <a:cs typeface="Arial" panose="020B0604020202020204" pitchFamily="34" charset="0"/>
            </a:endParaRPr>
          </a:p>
        </p:txBody>
      </p:sp>
      <p:sp>
        <p:nvSpPr>
          <p:cNvPr id="18435" name="Content Placeholder 2">
            <a:extLst>
              <a:ext uri="{FF2B5EF4-FFF2-40B4-BE49-F238E27FC236}">
                <a16:creationId xmlns:a16="http://schemas.microsoft.com/office/drawing/2014/main" id="{2A8722B2-CDB9-EAC7-7813-1EE603919F49}"/>
              </a:ext>
            </a:extLst>
          </p:cNvPr>
          <p:cNvSpPr>
            <a:spLocks noGrp="1"/>
          </p:cNvSpPr>
          <p:nvPr>
            <p:ph idx="1"/>
          </p:nvPr>
        </p:nvSpPr>
        <p:spPr>
          <a:xfrm>
            <a:off x="263352" y="838200"/>
            <a:ext cx="11665296" cy="5759152"/>
          </a:xfrm>
        </p:spPr>
        <p:txBody>
          <a:bodyPr>
            <a:normAutofit/>
          </a:bodyPr>
          <a:lstStyle/>
          <a:p>
            <a:pPr eaLnBrk="1" hangingPunct="1"/>
            <a:r>
              <a:rPr lang="en-US" altLang="ko-KR" sz="3200" dirty="0">
                <a:latin typeface="Arial Narrow" panose="020B0606020202030204" pitchFamily="34" charset="0"/>
                <a:ea typeface="Gulim" panose="020B0600000101010101" pitchFamily="34" charset="-127"/>
              </a:rPr>
              <a:t>Science Researchers who are honest &amp; passionate in doing science</a:t>
            </a:r>
          </a:p>
          <a:p>
            <a:pPr eaLnBrk="1" hangingPunct="1"/>
            <a:r>
              <a:rPr lang="en-US" altLang="ko-KR" sz="3200" dirty="0">
                <a:latin typeface="Arial Narrow" panose="020B0606020202030204" pitchFamily="34" charset="0"/>
                <a:ea typeface="Gulim" panose="020B0600000101010101" pitchFamily="34" charset="-127"/>
              </a:rPr>
              <a:t>People who support scientific research by paying tax</a:t>
            </a:r>
          </a:p>
          <a:p>
            <a:pPr eaLnBrk="1" hangingPunct="1"/>
            <a:r>
              <a:rPr lang="en-US" altLang="ko-KR" sz="3200" dirty="0">
                <a:latin typeface="Arial Narrow" panose="020B0606020202030204" pitchFamily="34" charset="0"/>
                <a:ea typeface="Gulim" panose="020B0600000101010101" pitchFamily="34" charset="-127"/>
              </a:rPr>
              <a:t>MRC, Harvard, KAIST, KOBIC, TBI &amp; Genome Research Foundation. NCC, </a:t>
            </a:r>
          </a:p>
          <a:p>
            <a:pPr eaLnBrk="1" hangingPunct="1"/>
            <a:r>
              <a:rPr lang="ko-KR" altLang="en-US" dirty="0" err="1">
                <a:latin typeface="Arial Narrow" panose="020B0606020202030204" pitchFamily="34" charset="0"/>
                <a:ea typeface="Gulim" panose="020B0600000101010101" pitchFamily="34" charset="-127"/>
              </a:rPr>
              <a:t>국가참조표준센터</a:t>
            </a:r>
            <a:r>
              <a:rPr lang="en-US" altLang="ko-KR" dirty="0">
                <a:latin typeface="Arial Narrow" panose="020B0606020202030204" pitchFamily="34" charset="0"/>
                <a:ea typeface="Gulim" panose="020B0600000101010101" pitchFamily="34" charset="-127"/>
              </a:rPr>
              <a:t>(</a:t>
            </a:r>
            <a:r>
              <a:rPr lang="ko-KR" altLang="en-US" dirty="0" err="1">
                <a:latin typeface="Arial Narrow" panose="020B0606020202030204" pitchFamily="34" charset="0"/>
                <a:ea typeface="Gulim" panose="020B0600000101010101" pitchFamily="34" charset="-127"/>
              </a:rPr>
              <a:t>채균식</a:t>
            </a:r>
            <a:r>
              <a:rPr lang="en-US" altLang="ko-KR" dirty="0">
                <a:latin typeface="Arial Narrow" panose="020B0606020202030204" pitchFamily="34" charset="0"/>
                <a:ea typeface="Gulim" panose="020B0600000101010101" pitchFamily="34" charset="-127"/>
              </a:rPr>
              <a:t>, </a:t>
            </a:r>
            <a:r>
              <a:rPr lang="ko-KR" altLang="en-US" dirty="0" err="1">
                <a:latin typeface="Arial Narrow" panose="020B0606020202030204" pitchFamily="34" charset="0"/>
                <a:ea typeface="Gulim" panose="020B0600000101010101" pitchFamily="34" charset="-127"/>
              </a:rPr>
              <a:t>김창근박사</a:t>
            </a:r>
            <a:r>
              <a:rPr lang="en-US" altLang="ko-KR" dirty="0">
                <a:latin typeface="Arial Narrow" panose="020B0606020202030204" pitchFamily="34" charset="0"/>
                <a:ea typeface="Gulim" panose="020B0600000101010101" pitchFamily="34" charset="-127"/>
              </a:rPr>
              <a:t>)</a:t>
            </a:r>
          </a:p>
          <a:p>
            <a:pPr eaLnBrk="1" hangingPunct="1"/>
            <a:r>
              <a:rPr lang="ko-KR" altLang="en-US" dirty="0" err="1">
                <a:latin typeface="Arial Narrow" panose="020B0606020202030204" pitchFamily="34" charset="0"/>
                <a:ea typeface="Gulim" panose="020B0600000101010101" pitchFamily="34" charset="-127"/>
              </a:rPr>
              <a:t>해양연</a:t>
            </a:r>
            <a:r>
              <a:rPr lang="ko-KR" altLang="en-US" dirty="0">
                <a:latin typeface="Arial Narrow" panose="020B0606020202030204" pitchFamily="34" charset="0"/>
                <a:ea typeface="Gulim" panose="020B0600000101010101" pitchFamily="34" charset="-127"/>
              </a:rPr>
              <a:t> </a:t>
            </a:r>
            <a:r>
              <a:rPr lang="ko-KR" altLang="en-US" dirty="0" err="1">
                <a:latin typeface="Arial Narrow" panose="020B0606020202030204" pitchFamily="34" charset="0"/>
                <a:ea typeface="Gulim" panose="020B0600000101010101" pitchFamily="34" charset="-127"/>
              </a:rPr>
              <a:t>이정현박사와</a:t>
            </a:r>
            <a:r>
              <a:rPr lang="ko-KR" altLang="en-US" dirty="0">
                <a:latin typeface="Arial Narrow" panose="020B0606020202030204" pitchFamily="34" charset="0"/>
                <a:ea typeface="Gulim" panose="020B0600000101010101" pitchFamily="34" charset="-127"/>
              </a:rPr>
              <a:t> 동료들</a:t>
            </a:r>
            <a:endParaRPr lang="en-US" altLang="ko-KR" dirty="0">
              <a:latin typeface="Arial Narrow" panose="020B0606020202030204" pitchFamily="34" charset="0"/>
              <a:ea typeface="Gulim" panose="020B0600000101010101" pitchFamily="34" charset="-127"/>
            </a:endParaRPr>
          </a:p>
          <a:p>
            <a:pPr eaLnBrk="1" hangingPunct="1"/>
            <a:r>
              <a:rPr lang="ko-KR" altLang="en-US" dirty="0">
                <a:latin typeface="Arial Narrow" panose="020B0606020202030204" pitchFamily="34" charset="0"/>
                <a:ea typeface="Gulim" panose="020B0600000101010101" pitchFamily="34" charset="-127"/>
              </a:rPr>
              <a:t>한양대학교 </a:t>
            </a:r>
            <a:r>
              <a:rPr lang="en-US" altLang="ko-KR" dirty="0">
                <a:latin typeface="Arial Narrow" panose="020B0606020202030204" pitchFamily="34" charset="0"/>
                <a:ea typeface="Gulim" panose="020B0600000101010101" pitchFamily="34" charset="-127"/>
              </a:rPr>
              <a:t>(</a:t>
            </a:r>
            <a:r>
              <a:rPr lang="ko-KR" altLang="en-US" dirty="0" err="1">
                <a:latin typeface="Arial Narrow" panose="020B0606020202030204" pitchFamily="34" charset="0"/>
                <a:ea typeface="Gulim" panose="020B0600000101010101" pitchFamily="34" charset="-127"/>
              </a:rPr>
              <a:t>류성언교수</a:t>
            </a:r>
            <a:r>
              <a:rPr lang="en-US" altLang="ko-KR" dirty="0">
                <a:latin typeface="Arial Narrow" panose="020B0606020202030204" pitchFamily="34" charset="0"/>
                <a:ea typeface="Gulim" panose="020B0600000101010101" pitchFamily="34" charset="-127"/>
              </a:rPr>
              <a:t>, </a:t>
            </a:r>
            <a:r>
              <a:rPr lang="ko-KR" altLang="en-US" dirty="0" err="1">
                <a:latin typeface="Arial Narrow" panose="020B0606020202030204" pitchFamily="34" charset="0"/>
                <a:ea typeface="Gulim" panose="020B0600000101010101" pitchFamily="34" charset="-127"/>
              </a:rPr>
              <a:t>김덕수교수</a:t>
            </a:r>
            <a:r>
              <a:rPr lang="en-US" altLang="ko-KR" dirty="0">
                <a:latin typeface="Arial Narrow" panose="020B0606020202030204" pitchFamily="34" charset="0"/>
                <a:ea typeface="Gulim" panose="020B0600000101010101" pitchFamily="34" charset="-127"/>
              </a:rPr>
              <a:t>, </a:t>
            </a:r>
            <a:r>
              <a:rPr lang="ko-KR" altLang="en-US" dirty="0" err="1">
                <a:latin typeface="Arial Narrow" panose="020B0606020202030204" pitchFamily="34" charset="0"/>
                <a:ea typeface="Gulim" panose="020B0600000101010101" pitchFamily="34" charset="-127"/>
              </a:rPr>
              <a:t>고인송교수</a:t>
            </a:r>
            <a:r>
              <a:rPr lang="en-US" altLang="ko-KR" dirty="0">
                <a:latin typeface="Arial Narrow" panose="020B0606020202030204" pitchFamily="34" charset="0"/>
                <a:ea typeface="Gulim" panose="020B0600000101010101" pitchFamily="34" charset="-127"/>
              </a:rPr>
              <a:t>)</a:t>
            </a:r>
          </a:p>
          <a:p>
            <a:pPr eaLnBrk="1" hangingPunct="1"/>
            <a:r>
              <a:rPr lang="en-US" altLang="ko-KR" dirty="0">
                <a:latin typeface="Arial Narrow" panose="020B0606020202030204" pitchFamily="34" charset="0"/>
                <a:ea typeface="Gulim" panose="020B0600000101010101" pitchFamily="34" charset="-127"/>
              </a:rPr>
              <a:t>UNIST, (</a:t>
            </a:r>
            <a:r>
              <a:rPr lang="ko-KR" altLang="en-US" dirty="0" err="1">
                <a:latin typeface="Arial Narrow" panose="020B0606020202030204" pitchFamily="34" charset="0"/>
                <a:ea typeface="Gulim" panose="020B0600000101010101" pitchFamily="34" charset="-127"/>
              </a:rPr>
              <a:t>조무제</a:t>
            </a:r>
            <a:r>
              <a:rPr lang="en-US" altLang="ko-KR" dirty="0">
                <a:latin typeface="Arial Narrow" panose="020B0606020202030204" pitchFamily="34" charset="0"/>
                <a:ea typeface="Gulim" panose="020B0600000101010101" pitchFamily="34" charset="-127"/>
              </a:rPr>
              <a:t>, </a:t>
            </a:r>
            <a:r>
              <a:rPr lang="ko-KR" altLang="en-US" dirty="0" err="1">
                <a:latin typeface="Arial Narrow" panose="020B0606020202030204" pitchFamily="34" charset="0"/>
                <a:ea typeface="Gulim" panose="020B0600000101010101" pitchFamily="34" charset="-127"/>
              </a:rPr>
              <a:t>정무영</a:t>
            </a:r>
            <a:r>
              <a:rPr lang="en-US" altLang="ko-KR" dirty="0">
                <a:latin typeface="Arial Narrow" panose="020B0606020202030204" pitchFamily="34" charset="0"/>
                <a:ea typeface="Gulim" panose="020B0600000101010101" pitchFamily="34" charset="-127"/>
              </a:rPr>
              <a:t>, </a:t>
            </a:r>
            <a:r>
              <a:rPr lang="ko-KR" altLang="en-US" dirty="0">
                <a:latin typeface="Arial Narrow" panose="020B0606020202030204" pitchFamily="34" charset="0"/>
                <a:ea typeface="Gulim" panose="020B0600000101010101" pitchFamily="34" charset="-127"/>
              </a:rPr>
              <a:t>이용훈</a:t>
            </a:r>
            <a:r>
              <a:rPr lang="en-US" altLang="ko-KR" dirty="0">
                <a:latin typeface="Arial Narrow" panose="020B0606020202030204" pitchFamily="34" charset="0"/>
                <a:ea typeface="Gulim" panose="020B0600000101010101" pitchFamily="34" charset="-127"/>
              </a:rPr>
              <a:t> </a:t>
            </a:r>
            <a:r>
              <a:rPr lang="ko-KR" altLang="en-US" dirty="0">
                <a:latin typeface="Arial Narrow" panose="020B0606020202030204" pitchFamily="34" charset="0"/>
                <a:ea typeface="Gulim" panose="020B0600000101010101" pitchFamily="34" charset="-127"/>
              </a:rPr>
              <a:t>총장</a:t>
            </a:r>
            <a:r>
              <a:rPr lang="en-US" altLang="ko-KR" dirty="0">
                <a:latin typeface="Arial Narrow" panose="020B0606020202030204" pitchFamily="34" charset="0"/>
                <a:ea typeface="Gulim" panose="020B0600000101010101" pitchFamily="34" charset="-127"/>
              </a:rPr>
              <a:t>), </a:t>
            </a:r>
          </a:p>
          <a:p>
            <a:pPr eaLnBrk="1" hangingPunct="1"/>
            <a:r>
              <a:rPr lang="en-US" altLang="ko-KR" dirty="0">
                <a:latin typeface="Arial Narrow" panose="020B0606020202030204" pitchFamily="34" charset="0"/>
                <a:ea typeface="Gulim" panose="020B0600000101010101" pitchFamily="34" charset="-127"/>
              </a:rPr>
              <a:t>BME</a:t>
            </a:r>
            <a:r>
              <a:rPr lang="ko-KR" altLang="en-US" dirty="0">
                <a:latin typeface="Arial Narrow" panose="020B0606020202030204" pitchFamily="34" charset="0"/>
                <a:ea typeface="Gulim" panose="020B0600000101010101" pitchFamily="34" charset="-127"/>
              </a:rPr>
              <a:t>교수</a:t>
            </a:r>
            <a:r>
              <a:rPr lang="en-US" altLang="ko-KR" dirty="0">
                <a:latin typeface="Arial Narrow" panose="020B0606020202030204" pitchFamily="34" charset="0"/>
                <a:ea typeface="Gulim" panose="020B0600000101010101" pitchFamily="34" charset="-127"/>
              </a:rPr>
              <a:t>, </a:t>
            </a:r>
            <a:r>
              <a:rPr lang="ko-KR" altLang="en-US" dirty="0">
                <a:latin typeface="Arial Narrow" panose="020B0606020202030204" pitchFamily="34" charset="0"/>
                <a:ea typeface="Gulim" panose="020B0600000101010101" pitchFamily="34" charset="-127"/>
              </a:rPr>
              <a:t>지역 게놈</a:t>
            </a:r>
            <a:r>
              <a:rPr lang="en-US" altLang="ko-KR" dirty="0">
                <a:latin typeface="Arial Narrow" panose="020B0606020202030204" pitchFamily="34" charset="0"/>
                <a:ea typeface="Gulim" panose="020B0600000101010101" pitchFamily="34" charset="-127"/>
              </a:rPr>
              <a:t> </a:t>
            </a:r>
            <a:r>
              <a:rPr lang="ko-KR" altLang="en-US" dirty="0">
                <a:latin typeface="Arial Narrow" panose="020B0606020202030204" pitchFamily="34" charset="0"/>
                <a:ea typeface="Gulim" panose="020B0600000101010101" pitchFamily="34" charset="-127"/>
              </a:rPr>
              <a:t>사업</a:t>
            </a:r>
            <a:r>
              <a:rPr lang="en-US" altLang="ko-KR" dirty="0">
                <a:latin typeface="Arial Narrow" panose="020B0606020202030204" pitchFamily="34" charset="0"/>
                <a:ea typeface="Gulim" panose="020B0600000101010101" pitchFamily="34" charset="-127"/>
              </a:rPr>
              <a:t> </a:t>
            </a:r>
            <a:r>
              <a:rPr lang="ko-KR" altLang="en-US" dirty="0">
                <a:latin typeface="Arial Narrow" panose="020B0606020202030204" pitchFamily="34" charset="0"/>
                <a:ea typeface="Gulim" panose="020B0600000101010101" pitchFamily="34" charset="-127"/>
              </a:rPr>
              <a:t>지원자들</a:t>
            </a:r>
            <a:endParaRPr lang="en-US" altLang="ko-KR" dirty="0">
              <a:latin typeface="Arial Narrow" panose="020B0606020202030204" pitchFamily="34" charset="0"/>
              <a:ea typeface="Gulim" panose="020B0600000101010101" pitchFamily="34" charset="-127"/>
            </a:endParaRPr>
          </a:p>
          <a:p>
            <a:pPr eaLnBrk="1" hangingPunct="1"/>
            <a:r>
              <a:rPr lang="en-US" altLang="ko-KR" sz="3200" dirty="0">
                <a:latin typeface="Arial Narrow" panose="020B0606020202030204" pitchFamily="34" charset="0"/>
                <a:ea typeface="Gulim" panose="020B0600000101010101" pitchFamily="34" charset="-127"/>
              </a:rPr>
              <a:t>You!  UNIST students</a:t>
            </a:r>
          </a:p>
          <a:p>
            <a:pPr eaLnBrk="1" hangingPunct="1"/>
            <a:r>
              <a:rPr lang="en-US" altLang="ko-KR" sz="3200" dirty="0">
                <a:latin typeface="Arial Narrow" panose="020B0606020202030204" pitchFamily="34" charset="0"/>
                <a:ea typeface="Gulim" panose="020B0600000101010101" pitchFamily="34" charset="-127"/>
              </a:rPr>
              <a:t>All biological info. objects (</a:t>
            </a:r>
            <a:r>
              <a:rPr lang="en-US" altLang="ko-KR" sz="3200" b="1" dirty="0" err="1">
                <a:solidFill>
                  <a:srgbClr val="00B050"/>
                </a:solidFill>
                <a:ea typeface="Gulim" panose="020B0600000101010101" pitchFamily="50" charset="-127"/>
              </a:rPr>
              <a:t>B</a:t>
            </a:r>
            <a:r>
              <a:rPr lang="en-US" altLang="ko-KR" sz="3200" b="1" dirty="0" err="1">
                <a:solidFill>
                  <a:srgbClr val="FF0000"/>
                </a:solidFill>
                <a:ea typeface="Gulim" panose="020B0600000101010101" pitchFamily="50" charset="-127"/>
              </a:rPr>
              <a:t>i</a:t>
            </a:r>
            <a:r>
              <a:rPr lang="en-US" altLang="ko-KR" sz="3200" b="1" dirty="0" err="1">
                <a:solidFill>
                  <a:srgbClr val="0033CC"/>
                </a:solidFill>
                <a:ea typeface="Gulim" panose="020B0600000101010101" pitchFamily="50" charset="-127"/>
              </a:rPr>
              <a:t>O</a:t>
            </a:r>
            <a:r>
              <a:rPr lang="en-US" altLang="ko-KR" sz="3200" dirty="0">
                <a:latin typeface="Arial Narrow" panose="020B0606020202030204" pitchFamily="34" charset="0"/>
                <a:ea typeface="Gulim" panose="020B0600000101010101" pitchFamily="34" charset="-127"/>
              </a:rPr>
              <a:t>): AI, you, bacteria, viruses, rocks, oxygen</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Title 4">
            <a:extLst>
              <a:ext uri="{FF2B5EF4-FFF2-40B4-BE49-F238E27FC236}">
                <a16:creationId xmlns:a16="http://schemas.microsoft.com/office/drawing/2014/main" id="{C6CF0BCD-B1AE-1485-C858-EF8729405A37}"/>
              </a:ext>
            </a:extLst>
          </p:cNvPr>
          <p:cNvSpPr txBox="1">
            <a:spLocks/>
          </p:cNvSpPr>
          <p:nvPr/>
        </p:nvSpPr>
        <p:spPr>
          <a:xfrm>
            <a:off x="1554163" y="5"/>
            <a:ext cx="9093200" cy="911225"/>
          </a:xfrm>
          <a:prstGeom prst="rect">
            <a:avLst/>
          </a:prstGeom>
        </p:spPr>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endParaRPr lang="en-US" altLang="ko-KR" sz="4000" b="1">
              <a:ea typeface="Gulim" panose="020B0600000101010101" pitchFamily="34" charset="-127"/>
            </a:endParaRPr>
          </a:p>
        </p:txBody>
      </p:sp>
      <p:sp>
        <p:nvSpPr>
          <p:cNvPr id="90" name="직사각형 89">
            <a:extLst>
              <a:ext uri="{FF2B5EF4-FFF2-40B4-BE49-F238E27FC236}">
                <a16:creationId xmlns:a16="http://schemas.microsoft.com/office/drawing/2014/main" id="{919BE175-66FC-AD4F-08E7-A0358C6D79C9}"/>
              </a:ext>
            </a:extLst>
          </p:cNvPr>
          <p:cNvSpPr/>
          <p:nvPr/>
        </p:nvSpPr>
        <p:spPr>
          <a:xfrm>
            <a:off x="6096000" y="3356992"/>
            <a:ext cx="5288085" cy="3323987"/>
          </a:xfrm>
          <a:prstGeom prst="rect">
            <a:avLst/>
          </a:prstGeom>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ko-KR" altLang="en-US" sz="2100" b="1" dirty="0">
                <a:ea typeface="Gulim" panose="020B0600000101010101" pitchFamily="34" charset="-127"/>
              </a:rPr>
              <a:t>국민 대표 표준게놈 지도는 </a:t>
            </a:r>
            <a:endParaRPr lang="en-US" altLang="ko-KR" sz="2100" b="1" dirty="0">
              <a:ea typeface="Gulim" panose="020B0600000101010101" pitchFamily="34" charset="-127"/>
            </a:endParaRPr>
          </a:p>
          <a:p>
            <a:r>
              <a:rPr lang="ko-KR" altLang="en-US" sz="2100" b="1" dirty="0">
                <a:ea typeface="Gulim" panose="020B0600000101010101" pitchFamily="34" charset="-127"/>
              </a:rPr>
              <a:t>울산에서 추진 중인 </a:t>
            </a:r>
            <a:endParaRPr lang="en-US" altLang="ko-KR" sz="2100" b="1" dirty="0">
              <a:ea typeface="Gulim" panose="020B0600000101010101" pitchFamily="34" charset="-127"/>
            </a:endParaRPr>
          </a:p>
          <a:p>
            <a:r>
              <a:rPr lang="ko-KR" altLang="en-US" sz="2100" b="1" dirty="0">
                <a:ea typeface="Gulim" panose="020B0600000101010101" pitchFamily="34" charset="-127"/>
              </a:rPr>
              <a:t>‘게놈 코리아 </a:t>
            </a:r>
            <a:r>
              <a:rPr lang="ko-KR" altLang="en-US" sz="2100" b="1" dirty="0" err="1">
                <a:ea typeface="Gulim" panose="020B0600000101010101" pitchFamily="34" charset="-127"/>
              </a:rPr>
              <a:t>프로젝트’의</a:t>
            </a:r>
            <a:r>
              <a:rPr lang="ko-KR" altLang="en-US" sz="2100" b="1" dirty="0">
                <a:ea typeface="Gulim" panose="020B0600000101010101" pitchFamily="34" charset="-127"/>
              </a:rPr>
              <a:t> 일부</a:t>
            </a:r>
            <a:r>
              <a:rPr lang="en-US" altLang="ko-KR" sz="2100" b="1" dirty="0">
                <a:ea typeface="Gulim" panose="020B0600000101010101" pitchFamily="34" charset="-127"/>
              </a:rPr>
              <a:t> </a:t>
            </a:r>
          </a:p>
          <a:p>
            <a:r>
              <a:rPr lang="ko-KR" altLang="en-US" sz="2100" b="1" dirty="0">
                <a:ea typeface="Gulim" panose="020B0600000101010101" pitchFamily="34" charset="-127"/>
              </a:rPr>
              <a:t>정밀 의료 기술 개발에 활용</a:t>
            </a:r>
            <a:br>
              <a:rPr lang="en-US" altLang="ko-KR" sz="2100" b="1" dirty="0">
                <a:ea typeface="Gulim" panose="020B0600000101010101" pitchFamily="34" charset="-127"/>
              </a:rPr>
            </a:br>
            <a:endParaRPr lang="en-US" altLang="ko-KR" sz="2100" b="1" dirty="0">
              <a:ea typeface="Gulim" panose="020B0600000101010101" pitchFamily="34" charset="-127"/>
            </a:endParaRPr>
          </a:p>
          <a:p>
            <a:r>
              <a:rPr lang="ko-KR" altLang="en-US" sz="2100" b="1" dirty="0">
                <a:ea typeface="Gulim" panose="020B0600000101010101" pitchFamily="34" charset="-127"/>
              </a:rPr>
              <a:t>이 표준 게놈지도를 활용해 </a:t>
            </a:r>
            <a:endParaRPr lang="en-US" altLang="ko-KR" sz="2100" b="1" dirty="0">
              <a:ea typeface="Gulim" panose="020B0600000101010101" pitchFamily="34" charset="-127"/>
            </a:endParaRPr>
          </a:p>
          <a:p>
            <a:r>
              <a:rPr lang="ko-KR" altLang="en-US" sz="2100" b="1" dirty="0">
                <a:ea typeface="Gulim" panose="020B0600000101010101" pitchFamily="34" charset="-127"/>
              </a:rPr>
              <a:t>더 정밀한 유전자 분석</a:t>
            </a:r>
            <a:r>
              <a:rPr lang="en-US" altLang="ko-KR" sz="2100" b="1" dirty="0">
                <a:ea typeface="Gulim" panose="020B0600000101010101" pitchFamily="34" charset="-127"/>
              </a:rPr>
              <a:t>, </a:t>
            </a:r>
          </a:p>
          <a:p>
            <a:endParaRPr lang="en-US" altLang="ko-KR" sz="2100" b="1" dirty="0">
              <a:ea typeface="Gulim" panose="020B0600000101010101" pitchFamily="34" charset="-127"/>
            </a:endParaRPr>
          </a:p>
          <a:p>
            <a:r>
              <a:rPr lang="ko-KR" altLang="en-US" sz="2100" b="1" dirty="0">
                <a:ea typeface="Gulim" panose="020B0600000101010101" pitchFamily="34" charset="-127"/>
              </a:rPr>
              <a:t>한국인의 특이적 질병연구에 </a:t>
            </a:r>
            <a:br>
              <a:rPr lang="en-US" altLang="ko-KR" sz="2100" b="1" dirty="0">
                <a:ea typeface="Gulim" panose="020B0600000101010101" pitchFamily="34" charset="-127"/>
              </a:rPr>
            </a:br>
            <a:r>
              <a:rPr lang="ko-KR" altLang="en-US" sz="2100" b="1" dirty="0">
                <a:ea typeface="Gulim" panose="020B0600000101010101" pitchFamily="34" charset="-127"/>
              </a:rPr>
              <a:t>가속도가 붙을 것으로 전망</a:t>
            </a:r>
            <a:endParaRPr lang="ko-KR" altLang="en-US" sz="1200" b="1" dirty="0">
              <a:ea typeface="Gulim" panose="020B0600000101010101" pitchFamily="34" charset="-127"/>
            </a:endParaRPr>
          </a:p>
        </p:txBody>
      </p:sp>
      <p:sp>
        <p:nvSpPr>
          <p:cNvPr id="91" name="직사각형 90">
            <a:extLst>
              <a:ext uri="{FF2B5EF4-FFF2-40B4-BE49-F238E27FC236}">
                <a16:creationId xmlns:a16="http://schemas.microsoft.com/office/drawing/2014/main" id="{3E54E6E4-049E-91E2-58B2-1D78C86534B8}"/>
              </a:ext>
            </a:extLst>
          </p:cNvPr>
          <p:cNvSpPr/>
          <p:nvPr/>
        </p:nvSpPr>
        <p:spPr>
          <a:xfrm>
            <a:off x="6096000" y="1204918"/>
            <a:ext cx="5132388" cy="1743070"/>
          </a:xfrm>
          <a:prstGeom prst="rect">
            <a:avLst/>
          </a:prstGeom>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ko-KR" altLang="en-US" sz="2000" b="1" dirty="0">
                <a:ea typeface="Gulim" panose="020B0600000101010101" pitchFamily="34" charset="-127"/>
              </a:rPr>
              <a:t>특징</a:t>
            </a:r>
            <a:endParaRPr lang="en-US" altLang="ko-KR" sz="2000" b="1" dirty="0">
              <a:ea typeface="Gulim" panose="020B0600000101010101" pitchFamily="34" charset="-127"/>
            </a:endParaRPr>
          </a:p>
          <a:p>
            <a:pPr>
              <a:buFontTx/>
              <a:buAutoNum type="arabicPeriod"/>
            </a:pPr>
            <a:r>
              <a:rPr lang="ko-KR" altLang="en-US" sz="2100" b="1" dirty="0">
                <a:ea typeface="Gulim" panose="020B0600000101010101" pitchFamily="34" charset="-127"/>
              </a:rPr>
              <a:t>저비용 고품질의 표준게놈</a:t>
            </a:r>
            <a:endParaRPr lang="en-US" altLang="ko-KR" sz="2100" b="1" dirty="0">
              <a:ea typeface="Gulim" panose="020B0600000101010101" pitchFamily="34" charset="-127"/>
            </a:endParaRPr>
          </a:p>
          <a:p>
            <a:pPr>
              <a:buFontTx/>
              <a:buAutoNum type="arabicPeriod"/>
            </a:pPr>
            <a:r>
              <a:rPr lang="ko-KR" altLang="en-US" sz="2100" b="1" dirty="0">
                <a:ea typeface="Gulim" panose="020B0600000101010101" pitchFamily="34" charset="-127"/>
              </a:rPr>
              <a:t>세계최초의 인구집단 </a:t>
            </a:r>
            <a:endParaRPr lang="en-US" altLang="ko-KR" sz="2100" b="1" dirty="0">
              <a:ea typeface="Gulim" panose="020B0600000101010101" pitchFamily="34" charset="-127"/>
            </a:endParaRPr>
          </a:p>
          <a:p>
            <a:r>
              <a:rPr lang="en-US" altLang="ko-KR" sz="2100" b="1" dirty="0">
                <a:ea typeface="Gulim" panose="020B0600000101010101" pitchFamily="34" charset="-127"/>
              </a:rPr>
              <a:t>    (</a:t>
            </a:r>
            <a:r>
              <a:rPr lang="ko-KR" altLang="en-US" sz="2100" b="1" dirty="0">
                <a:ea typeface="Gulim" panose="020B0600000101010101" pitchFamily="34" charset="-127"/>
              </a:rPr>
              <a:t>한국인 </a:t>
            </a:r>
            <a:r>
              <a:rPr lang="en-US" altLang="ko-KR" sz="2100" b="1" dirty="0">
                <a:ea typeface="Gulim" panose="020B0600000101010101" pitchFamily="34" charset="-127"/>
              </a:rPr>
              <a:t>41</a:t>
            </a:r>
            <a:r>
              <a:rPr lang="ko-KR" altLang="en-US" sz="2100" b="1" dirty="0">
                <a:ea typeface="Gulim" panose="020B0600000101010101" pitchFamily="34" charset="-127"/>
              </a:rPr>
              <a:t>명</a:t>
            </a:r>
            <a:r>
              <a:rPr lang="en-US" altLang="ko-KR" sz="2100" b="1" dirty="0">
                <a:ea typeface="Gulim" panose="020B0600000101010101" pitchFamily="34" charset="-127"/>
              </a:rPr>
              <a:t>)</a:t>
            </a:r>
            <a:r>
              <a:rPr lang="ko-KR" altLang="en-US" sz="2100" b="1" dirty="0">
                <a:ea typeface="Gulim" panose="020B0600000101010101" pitchFamily="34" charset="-127"/>
              </a:rPr>
              <a:t> 대표 표준</a:t>
            </a:r>
            <a:endParaRPr lang="en-US" altLang="ko-KR" sz="2100" b="1" dirty="0">
              <a:ea typeface="Gulim" panose="020B0600000101010101" pitchFamily="34" charset="-127"/>
            </a:endParaRPr>
          </a:p>
          <a:p>
            <a:r>
              <a:rPr lang="en-US" altLang="ko-KR" sz="2100" b="1" dirty="0">
                <a:ea typeface="Gulim" panose="020B0600000101010101" pitchFamily="34" charset="-127"/>
              </a:rPr>
              <a:t>3.  </a:t>
            </a:r>
            <a:r>
              <a:rPr lang="ko-KR" altLang="en-US" sz="2100" b="1" dirty="0">
                <a:ea typeface="Gulim" panose="020B0600000101010101" pitchFamily="34" charset="-127"/>
              </a:rPr>
              <a:t>국가공인 표준 등록 예정</a:t>
            </a:r>
          </a:p>
        </p:txBody>
      </p:sp>
      <p:sp>
        <p:nvSpPr>
          <p:cNvPr id="92" name="아래쪽 화살표 91">
            <a:extLst>
              <a:ext uri="{FF2B5EF4-FFF2-40B4-BE49-F238E27FC236}">
                <a16:creationId xmlns:a16="http://schemas.microsoft.com/office/drawing/2014/main" id="{1F909769-CAEA-6F01-96AA-4985D10AFD2C}"/>
              </a:ext>
            </a:extLst>
          </p:cNvPr>
          <p:cNvSpPr/>
          <p:nvPr/>
        </p:nvSpPr>
        <p:spPr>
          <a:xfrm>
            <a:off x="8061431" y="2923890"/>
            <a:ext cx="685800" cy="457200"/>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ko-KR" altLang="en-US" sz="2100">
              <a:ea typeface="Gulim" panose="020B0600000101010101" pitchFamily="34" charset="-127"/>
            </a:endParaRPr>
          </a:p>
        </p:txBody>
      </p:sp>
      <p:pic>
        <p:nvPicPr>
          <p:cNvPr id="26630" name="그림 92">
            <a:extLst>
              <a:ext uri="{FF2B5EF4-FFF2-40B4-BE49-F238E27FC236}">
                <a16:creationId xmlns:a16="http://schemas.microsoft.com/office/drawing/2014/main" id="{7339AEEE-5120-1891-F8C7-B16C10A3946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99178" y="1335629"/>
            <a:ext cx="5288086" cy="548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4">
            <a:extLst>
              <a:ext uri="{FF2B5EF4-FFF2-40B4-BE49-F238E27FC236}">
                <a16:creationId xmlns:a16="http://schemas.microsoft.com/office/drawing/2014/main" id="{3DBA3D59-112E-3DB0-9C90-14AE6F2E48A0}"/>
              </a:ext>
            </a:extLst>
          </p:cNvPr>
          <p:cNvSpPr txBox="1">
            <a:spLocks/>
          </p:cNvSpPr>
          <p:nvPr/>
        </p:nvSpPr>
        <p:spPr>
          <a:xfrm>
            <a:off x="1554163" y="5"/>
            <a:ext cx="9093200" cy="911225"/>
          </a:xfrm>
          <a:prstGeom prst="rect">
            <a:avLst/>
          </a:prstGeom>
        </p:spPr>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endParaRPr lang="en-US" altLang="ko-KR" sz="4000" b="1">
              <a:ea typeface="Gulim" panose="020B0600000101010101" pitchFamily="34" charset="-127"/>
            </a:endParaRPr>
          </a:p>
        </p:txBody>
      </p:sp>
      <p:sp>
        <p:nvSpPr>
          <p:cNvPr id="11" name="Title 4">
            <a:extLst>
              <a:ext uri="{FF2B5EF4-FFF2-40B4-BE49-F238E27FC236}">
                <a16:creationId xmlns:a16="http://schemas.microsoft.com/office/drawing/2014/main" id="{2A7E3720-6BC3-7302-9C49-115769F433D6}"/>
              </a:ext>
            </a:extLst>
          </p:cNvPr>
          <p:cNvSpPr txBox="1">
            <a:spLocks/>
          </p:cNvSpPr>
          <p:nvPr/>
        </p:nvSpPr>
        <p:spPr>
          <a:xfrm>
            <a:off x="1554163" y="5"/>
            <a:ext cx="9093200" cy="911225"/>
          </a:xfrm>
          <a:prstGeom prst="rect">
            <a:avLst/>
          </a:prstGeom>
        </p:spPr>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endParaRPr lang="en-US" altLang="ko-KR" sz="4000" b="1">
              <a:ea typeface="Gulim" panose="020B0600000101010101" pitchFamily="34" charset="-127"/>
            </a:endParaRPr>
          </a:p>
        </p:txBody>
      </p:sp>
      <p:sp>
        <p:nvSpPr>
          <p:cNvPr id="12" name="Title 4">
            <a:extLst>
              <a:ext uri="{FF2B5EF4-FFF2-40B4-BE49-F238E27FC236}">
                <a16:creationId xmlns:a16="http://schemas.microsoft.com/office/drawing/2014/main" id="{E6451EF9-2315-D363-05B7-74C1ACDB891B}"/>
              </a:ext>
            </a:extLst>
          </p:cNvPr>
          <p:cNvSpPr txBox="1">
            <a:spLocks/>
          </p:cNvSpPr>
          <p:nvPr/>
        </p:nvSpPr>
        <p:spPr>
          <a:xfrm>
            <a:off x="1554163" y="5"/>
            <a:ext cx="9093200" cy="911225"/>
          </a:xfrm>
          <a:prstGeom prst="rect">
            <a:avLst/>
          </a:prstGeom>
        </p:spPr>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endParaRPr lang="en-US" altLang="ko-KR" sz="4000" b="1">
              <a:ea typeface="Gulim" panose="020B0600000101010101" pitchFamily="34" charset="-127"/>
            </a:endParaRPr>
          </a:p>
        </p:txBody>
      </p:sp>
      <p:sp>
        <p:nvSpPr>
          <p:cNvPr id="13" name="Title 4">
            <a:extLst>
              <a:ext uri="{FF2B5EF4-FFF2-40B4-BE49-F238E27FC236}">
                <a16:creationId xmlns:a16="http://schemas.microsoft.com/office/drawing/2014/main" id="{7DE46E72-F4D2-D678-4899-9CA5239BF330}"/>
              </a:ext>
            </a:extLst>
          </p:cNvPr>
          <p:cNvSpPr txBox="1">
            <a:spLocks/>
          </p:cNvSpPr>
          <p:nvPr/>
        </p:nvSpPr>
        <p:spPr>
          <a:xfrm>
            <a:off x="1554163" y="5"/>
            <a:ext cx="9093200" cy="911225"/>
          </a:xfrm>
          <a:prstGeom prst="rect">
            <a:avLst/>
          </a:prstGeom>
        </p:spPr>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endParaRPr lang="en-US" altLang="ko-KR" sz="4000" b="1">
              <a:ea typeface="Gulim" panose="020B0600000101010101" pitchFamily="34" charset="-127"/>
            </a:endParaRPr>
          </a:p>
        </p:txBody>
      </p:sp>
      <p:sp>
        <p:nvSpPr>
          <p:cNvPr id="14" name="Title 4">
            <a:extLst>
              <a:ext uri="{FF2B5EF4-FFF2-40B4-BE49-F238E27FC236}">
                <a16:creationId xmlns:a16="http://schemas.microsoft.com/office/drawing/2014/main" id="{D797BC12-0E4E-15EF-D71F-565ED37785C9}"/>
              </a:ext>
            </a:extLst>
          </p:cNvPr>
          <p:cNvSpPr txBox="1">
            <a:spLocks/>
          </p:cNvSpPr>
          <p:nvPr/>
        </p:nvSpPr>
        <p:spPr>
          <a:xfrm>
            <a:off x="1554163" y="5"/>
            <a:ext cx="9093200" cy="911225"/>
          </a:xfrm>
          <a:prstGeom prst="rect">
            <a:avLst/>
          </a:prstGeom>
        </p:spPr>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endParaRPr lang="en-US" altLang="ko-KR" sz="4000" b="1">
              <a:ea typeface="Gulim" panose="020B0600000101010101" pitchFamily="34" charset="-127"/>
            </a:endParaRPr>
          </a:p>
        </p:txBody>
      </p:sp>
      <p:sp>
        <p:nvSpPr>
          <p:cNvPr id="15" name="Title 4">
            <a:extLst>
              <a:ext uri="{FF2B5EF4-FFF2-40B4-BE49-F238E27FC236}">
                <a16:creationId xmlns:a16="http://schemas.microsoft.com/office/drawing/2014/main" id="{91CD2800-2A81-5F60-7AD5-9A3E30F4349A}"/>
              </a:ext>
            </a:extLst>
          </p:cNvPr>
          <p:cNvSpPr txBox="1">
            <a:spLocks/>
          </p:cNvSpPr>
          <p:nvPr/>
        </p:nvSpPr>
        <p:spPr>
          <a:xfrm>
            <a:off x="1554163" y="5"/>
            <a:ext cx="9093200" cy="911225"/>
          </a:xfrm>
          <a:prstGeom prst="rect">
            <a:avLst/>
          </a:prstGeom>
        </p:spPr>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endParaRPr lang="en-US" altLang="ko-KR" sz="4000" b="1">
              <a:ea typeface="Gulim" panose="020B0600000101010101" pitchFamily="34" charset="-127"/>
            </a:endParaRPr>
          </a:p>
        </p:txBody>
      </p:sp>
      <p:sp>
        <p:nvSpPr>
          <p:cNvPr id="16" name="Title 4">
            <a:extLst>
              <a:ext uri="{FF2B5EF4-FFF2-40B4-BE49-F238E27FC236}">
                <a16:creationId xmlns:a16="http://schemas.microsoft.com/office/drawing/2014/main" id="{7844236F-047E-F584-99E4-F94CEF93E1CA}"/>
              </a:ext>
            </a:extLst>
          </p:cNvPr>
          <p:cNvSpPr txBox="1">
            <a:spLocks/>
          </p:cNvSpPr>
          <p:nvPr/>
        </p:nvSpPr>
        <p:spPr>
          <a:xfrm>
            <a:off x="1554163" y="5"/>
            <a:ext cx="9093200" cy="911225"/>
          </a:xfrm>
          <a:prstGeom prst="rect">
            <a:avLst/>
          </a:prstGeom>
        </p:spPr>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endParaRPr lang="en-US" altLang="ko-KR" sz="4000" b="1">
              <a:ea typeface="Gulim" panose="020B0600000101010101" pitchFamily="34" charset="-127"/>
            </a:endParaRPr>
          </a:p>
        </p:txBody>
      </p:sp>
      <p:sp>
        <p:nvSpPr>
          <p:cNvPr id="17" name="Title 4">
            <a:extLst>
              <a:ext uri="{FF2B5EF4-FFF2-40B4-BE49-F238E27FC236}">
                <a16:creationId xmlns:a16="http://schemas.microsoft.com/office/drawing/2014/main" id="{46C5A3FA-A1A8-8326-D28F-48E3AE4E1037}"/>
              </a:ext>
            </a:extLst>
          </p:cNvPr>
          <p:cNvSpPr txBox="1">
            <a:spLocks/>
          </p:cNvSpPr>
          <p:nvPr/>
        </p:nvSpPr>
        <p:spPr>
          <a:xfrm>
            <a:off x="1554163" y="5"/>
            <a:ext cx="9093200" cy="911225"/>
          </a:xfrm>
          <a:prstGeom prst="rect">
            <a:avLst/>
          </a:prstGeom>
        </p:spPr>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endParaRPr lang="en-US" altLang="ko-KR" sz="4000" b="1">
              <a:ea typeface="Gulim" panose="020B0600000101010101" pitchFamily="34" charset="-127"/>
            </a:endParaRPr>
          </a:p>
        </p:txBody>
      </p:sp>
      <p:sp>
        <p:nvSpPr>
          <p:cNvPr id="18" name="Title 4">
            <a:extLst>
              <a:ext uri="{FF2B5EF4-FFF2-40B4-BE49-F238E27FC236}">
                <a16:creationId xmlns:a16="http://schemas.microsoft.com/office/drawing/2014/main" id="{F3028D1E-7820-5CD5-F1F4-9A45ADF30675}"/>
              </a:ext>
            </a:extLst>
          </p:cNvPr>
          <p:cNvSpPr txBox="1">
            <a:spLocks/>
          </p:cNvSpPr>
          <p:nvPr/>
        </p:nvSpPr>
        <p:spPr>
          <a:xfrm>
            <a:off x="1554163" y="5"/>
            <a:ext cx="9093200" cy="911225"/>
          </a:xfrm>
          <a:prstGeom prst="rect">
            <a:avLst/>
          </a:prstGeom>
        </p:spPr>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endParaRPr lang="en-US" altLang="ko-KR" sz="4000" b="1">
              <a:ea typeface="Gulim" panose="020B0600000101010101" pitchFamily="34" charset="-127"/>
            </a:endParaRPr>
          </a:p>
        </p:txBody>
      </p:sp>
      <p:sp>
        <p:nvSpPr>
          <p:cNvPr id="19" name="Title 4">
            <a:extLst>
              <a:ext uri="{FF2B5EF4-FFF2-40B4-BE49-F238E27FC236}">
                <a16:creationId xmlns:a16="http://schemas.microsoft.com/office/drawing/2014/main" id="{C1400E3D-8FE7-7908-895E-0146D0D1A427}"/>
              </a:ext>
            </a:extLst>
          </p:cNvPr>
          <p:cNvSpPr txBox="1">
            <a:spLocks/>
          </p:cNvSpPr>
          <p:nvPr/>
        </p:nvSpPr>
        <p:spPr>
          <a:xfrm>
            <a:off x="1554163" y="5"/>
            <a:ext cx="9093200" cy="911225"/>
          </a:xfrm>
          <a:prstGeom prst="rect">
            <a:avLst/>
          </a:prstGeom>
        </p:spPr>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endParaRPr lang="en-US" altLang="ko-KR" sz="4000" b="1">
              <a:ea typeface="Gulim" panose="020B0600000101010101" pitchFamily="34" charset="-127"/>
            </a:endParaRPr>
          </a:p>
        </p:txBody>
      </p:sp>
      <p:sp>
        <p:nvSpPr>
          <p:cNvPr id="20" name="Title 4">
            <a:extLst>
              <a:ext uri="{FF2B5EF4-FFF2-40B4-BE49-F238E27FC236}">
                <a16:creationId xmlns:a16="http://schemas.microsoft.com/office/drawing/2014/main" id="{5B9661F9-9300-FAE9-C12E-D78D49C68C15}"/>
              </a:ext>
            </a:extLst>
          </p:cNvPr>
          <p:cNvSpPr txBox="1">
            <a:spLocks/>
          </p:cNvSpPr>
          <p:nvPr/>
        </p:nvSpPr>
        <p:spPr>
          <a:xfrm>
            <a:off x="1554163" y="5"/>
            <a:ext cx="9093200" cy="911225"/>
          </a:xfrm>
          <a:prstGeom prst="rect">
            <a:avLst/>
          </a:prstGeom>
        </p:spPr>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endParaRPr lang="en-US" altLang="ko-KR" sz="4000" b="1">
              <a:ea typeface="Gulim" panose="020B0600000101010101" pitchFamily="34" charset="-127"/>
            </a:endParaRPr>
          </a:p>
        </p:txBody>
      </p:sp>
      <p:sp>
        <p:nvSpPr>
          <p:cNvPr id="21" name="Title 4">
            <a:extLst>
              <a:ext uri="{FF2B5EF4-FFF2-40B4-BE49-F238E27FC236}">
                <a16:creationId xmlns:a16="http://schemas.microsoft.com/office/drawing/2014/main" id="{F3DAB84E-83E5-7314-1CC1-82928595AE91}"/>
              </a:ext>
            </a:extLst>
          </p:cNvPr>
          <p:cNvSpPr txBox="1">
            <a:spLocks/>
          </p:cNvSpPr>
          <p:nvPr/>
        </p:nvSpPr>
        <p:spPr>
          <a:xfrm>
            <a:off x="1554163" y="5"/>
            <a:ext cx="9093200" cy="911225"/>
          </a:xfrm>
          <a:prstGeom prst="rect">
            <a:avLst/>
          </a:prstGeom>
        </p:spPr>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endParaRPr lang="en-US" altLang="ko-KR" sz="4000" b="1">
              <a:ea typeface="Gulim" panose="020B0600000101010101" pitchFamily="34" charset="-127"/>
            </a:endParaRPr>
          </a:p>
        </p:txBody>
      </p:sp>
      <p:sp>
        <p:nvSpPr>
          <p:cNvPr id="22" name="Title 4">
            <a:extLst>
              <a:ext uri="{FF2B5EF4-FFF2-40B4-BE49-F238E27FC236}">
                <a16:creationId xmlns:a16="http://schemas.microsoft.com/office/drawing/2014/main" id="{2A67D627-386F-3FF9-1E79-D626290DFDA6}"/>
              </a:ext>
            </a:extLst>
          </p:cNvPr>
          <p:cNvSpPr txBox="1">
            <a:spLocks/>
          </p:cNvSpPr>
          <p:nvPr/>
        </p:nvSpPr>
        <p:spPr>
          <a:xfrm>
            <a:off x="1554163" y="5"/>
            <a:ext cx="9093200" cy="911225"/>
          </a:xfrm>
          <a:prstGeom prst="rect">
            <a:avLst/>
          </a:prstGeom>
        </p:spPr>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endParaRPr lang="en-US" altLang="ko-KR" sz="4000" b="1">
              <a:ea typeface="Gulim" panose="020B0600000101010101" pitchFamily="34" charset="-127"/>
            </a:endParaRPr>
          </a:p>
        </p:txBody>
      </p:sp>
      <p:sp>
        <p:nvSpPr>
          <p:cNvPr id="23" name="Title 4">
            <a:extLst>
              <a:ext uri="{FF2B5EF4-FFF2-40B4-BE49-F238E27FC236}">
                <a16:creationId xmlns:a16="http://schemas.microsoft.com/office/drawing/2014/main" id="{200DAB65-398C-BB4A-B22C-A1134691BB2E}"/>
              </a:ext>
            </a:extLst>
          </p:cNvPr>
          <p:cNvSpPr txBox="1">
            <a:spLocks/>
          </p:cNvSpPr>
          <p:nvPr/>
        </p:nvSpPr>
        <p:spPr>
          <a:xfrm>
            <a:off x="1554163" y="5"/>
            <a:ext cx="9093200" cy="911225"/>
          </a:xfrm>
          <a:prstGeom prst="rect">
            <a:avLst/>
          </a:prstGeom>
        </p:spPr>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endParaRPr lang="en-US" altLang="ko-KR" sz="4000" b="1">
              <a:ea typeface="Gulim" panose="020B0600000101010101" pitchFamily="34" charset="-127"/>
            </a:endParaRPr>
          </a:p>
        </p:txBody>
      </p:sp>
      <p:sp>
        <p:nvSpPr>
          <p:cNvPr id="24" name="Title 4">
            <a:extLst>
              <a:ext uri="{FF2B5EF4-FFF2-40B4-BE49-F238E27FC236}">
                <a16:creationId xmlns:a16="http://schemas.microsoft.com/office/drawing/2014/main" id="{34615759-842F-9F2F-12C6-6A7FAC76D3ED}"/>
              </a:ext>
            </a:extLst>
          </p:cNvPr>
          <p:cNvSpPr txBox="1">
            <a:spLocks/>
          </p:cNvSpPr>
          <p:nvPr/>
        </p:nvSpPr>
        <p:spPr>
          <a:xfrm>
            <a:off x="1554163" y="5"/>
            <a:ext cx="9093200" cy="911225"/>
          </a:xfrm>
          <a:prstGeom prst="rect">
            <a:avLst/>
          </a:prstGeom>
        </p:spPr>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endParaRPr lang="en-US" altLang="ko-KR" sz="4000" b="1">
              <a:ea typeface="Gulim" panose="020B0600000101010101" pitchFamily="34" charset="-127"/>
            </a:endParaRPr>
          </a:p>
        </p:txBody>
      </p:sp>
      <p:sp>
        <p:nvSpPr>
          <p:cNvPr id="25" name="Title 4">
            <a:extLst>
              <a:ext uri="{FF2B5EF4-FFF2-40B4-BE49-F238E27FC236}">
                <a16:creationId xmlns:a16="http://schemas.microsoft.com/office/drawing/2014/main" id="{4C06F7F5-71F5-57C3-B457-4072A569BEDF}"/>
              </a:ext>
            </a:extLst>
          </p:cNvPr>
          <p:cNvSpPr txBox="1">
            <a:spLocks/>
          </p:cNvSpPr>
          <p:nvPr/>
        </p:nvSpPr>
        <p:spPr>
          <a:xfrm>
            <a:off x="1554163" y="5"/>
            <a:ext cx="9093200" cy="911225"/>
          </a:xfrm>
          <a:prstGeom prst="rect">
            <a:avLst/>
          </a:prstGeom>
        </p:spPr>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endParaRPr lang="en-US" altLang="ko-KR" sz="4000" b="1">
              <a:ea typeface="Gulim" panose="020B0600000101010101" pitchFamily="34" charset="-127"/>
            </a:endParaRPr>
          </a:p>
        </p:txBody>
      </p:sp>
      <p:sp>
        <p:nvSpPr>
          <p:cNvPr id="26" name="TextBox 25">
            <a:extLst>
              <a:ext uri="{FF2B5EF4-FFF2-40B4-BE49-F238E27FC236}">
                <a16:creationId xmlns:a16="http://schemas.microsoft.com/office/drawing/2014/main" id="{5DFDC7C1-D562-AEC5-0696-B8B39FC6DAA6}"/>
              </a:ext>
            </a:extLst>
          </p:cNvPr>
          <p:cNvSpPr txBox="1"/>
          <p:nvPr/>
        </p:nvSpPr>
        <p:spPr>
          <a:xfrm>
            <a:off x="407368" y="19050"/>
            <a:ext cx="7961974" cy="584775"/>
          </a:xfrm>
          <a:prstGeom prst="rect">
            <a:avLst/>
          </a:prstGeom>
          <a:noFill/>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ko-KR" sz="3200" b="1" dirty="0">
                <a:ea typeface="Gulim" panose="020B0600000101010101" pitchFamily="34" charset="-127"/>
              </a:rPr>
              <a:t>Korean Reference Genomes (KOREF)</a:t>
            </a:r>
            <a:endParaRPr lang="ko-KR" altLang="en-US" sz="3200" b="1" dirty="0">
              <a:ea typeface="Gulim" panose="020B0600000101010101" pitchFamily="34" charset="-127"/>
            </a:endParaRPr>
          </a:p>
        </p:txBody>
      </p:sp>
      <p:grpSp>
        <p:nvGrpSpPr>
          <p:cNvPr id="26648" name="그룹 26">
            <a:extLst>
              <a:ext uri="{FF2B5EF4-FFF2-40B4-BE49-F238E27FC236}">
                <a16:creationId xmlns:a16="http://schemas.microsoft.com/office/drawing/2014/main" id="{2F53F6BB-28A9-1EC6-41FB-847DC16D5F3D}"/>
              </a:ext>
            </a:extLst>
          </p:cNvPr>
          <p:cNvGrpSpPr>
            <a:grpSpLocks/>
          </p:cNvGrpSpPr>
          <p:nvPr/>
        </p:nvGrpSpPr>
        <p:grpSpPr bwMode="auto">
          <a:xfrm>
            <a:off x="839416" y="674693"/>
            <a:ext cx="9738097" cy="530225"/>
            <a:chOff x="140693" y="837300"/>
            <a:chExt cx="6844828" cy="317057"/>
          </a:xfrm>
        </p:grpSpPr>
        <p:sp>
          <p:nvSpPr>
            <p:cNvPr id="28" name="AutoShape 22">
              <a:extLst>
                <a:ext uri="{FF2B5EF4-FFF2-40B4-BE49-F238E27FC236}">
                  <a16:creationId xmlns:a16="http://schemas.microsoft.com/office/drawing/2014/main" id="{09C4AA43-5159-DA19-09D4-CAF2EA204774}"/>
                </a:ext>
              </a:extLst>
            </p:cNvPr>
            <p:cNvSpPr>
              <a:spLocks noChangeArrowheads="1"/>
            </p:cNvSpPr>
            <p:nvPr/>
          </p:nvSpPr>
          <p:spPr bwMode="auto">
            <a:xfrm>
              <a:off x="530434" y="851539"/>
              <a:ext cx="6455087" cy="302818"/>
            </a:xfrm>
            <a:prstGeom prst="roundRect">
              <a:avLst>
                <a:gd name="adj" fmla="val 0"/>
              </a:avLst>
            </a:prstGeom>
            <a:gradFill rotWithShape="1">
              <a:gsLst>
                <a:gs pos="0">
                  <a:srgbClr val="DDDDDD"/>
                </a:gs>
                <a:gs pos="100000">
                  <a:srgbClr val="DDDDDD">
                    <a:gamma/>
                    <a:tint val="30196"/>
                    <a:invGamma/>
                  </a:srgbClr>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ko-KR" altLang="en-US" sz="2100">
                <a:ea typeface="Gulim" panose="020B0600000101010101" pitchFamily="34" charset="-127"/>
              </a:endParaRPr>
            </a:p>
          </p:txBody>
        </p:sp>
        <p:pic>
          <p:nvPicPr>
            <p:cNvPr id="26651" name="Picture 24" descr="중간바1">
              <a:extLst>
                <a:ext uri="{FF2B5EF4-FFF2-40B4-BE49-F238E27FC236}">
                  <a16:creationId xmlns:a16="http://schemas.microsoft.com/office/drawing/2014/main" id="{FE3E7797-86B0-B8D0-2E19-E7F1FC940D7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693" y="837300"/>
              <a:ext cx="6844828" cy="3170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rgbClr val="EAEAEA"/>
                    </a:outerShdw>
                  </a:effectLst>
                </a14:hiddenEffects>
              </a:ext>
            </a:extLst>
          </p:spPr>
        </p:pic>
        <p:sp>
          <p:nvSpPr>
            <p:cNvPr id="26652" name="Rectangle 25">
              <a:extLst>
                <a:ext uri="{FF2B5EF4-FFF2-40B4-BE49-F238E27FC236}">
                  <a16:creationId xmlns:a16="http://schemas.microsoft.com/office/drawing/2014/main" id="{64DA6E9D-B9FA-91A2-3D0D-7168DFF926C4}"/>
                </a:ext>
              </a:extLst>
            </p:cNvPr>
            <p:cNvSpPr>
              <a:spLocks noChangeArrowheads="1"/>
            </p:cNvSpPr>
            <p:nvPr/>
          </p:nvSpPr>
          <p:spPr bwMode="auto">
            <a:xfrm>
              <a:off x="297900" y="956230"/>
              <a:ext cx="811002" cy="112648"/>
            </a:xfrm>
            <a:prstGeom prst="rect">
              <a:avLst/>
            </a:prstGeom>
            <a:noFill/>
            <a:ln>
              <a:noFill/>
            </a:ln>
            <a:effectLst/>
            <a:extLst>
              <a:ext uri="{909E8E84-426E-40DD-AFC4-6F175D3DCCD1}">
                <a14:hiddenFill xmlns:a14="http://schemas.microsoft.com/office/drawing/2010/main">
                  <a:solidFill>
                    <a:srgbClr val="489FDA"/>
                  </a:solidFill>
                </a14:hiddenFill>
              </a:ext>
              <a:ext uri="{91240B29-F687-4F45-9708-019B960494DF}">
                <a14:hiddenLine xmlns:a14="http://schemas.microsoft.com/office/drawing/2010/main" w="9525">
                  <a:solidFill>
                    <a:srgbClr val="629EDA"/>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wrap="none" lIns="0" tIns="0" rIns="0" bIns="0" anchor="ct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110000"/>
                </a:lnSpc>
                <a:buFont typeface="Monotype Sorts"/>
                <a:buNone/>
              </a:pPr>
              <a:r>
                <a:rPr lang="en-US" altLang="ko-KR" sz="1200" b="1" i="1" dirty="0">
                  <a:ea typeface="Gulim" panose="020B0600000101010101" pitchFamily="34" charset="-127"/>
                </a:rPr>
                <a:t>KEY MESSAGE</a:t>
              </a:r>
            </a:p>
          </p:txBody>
        </p:sp>
        <p:sp>
          <p:nvSpPr>
            <p:cNvPr id="26653" name="AutoShape 26">
              <a:extLst>
                <a:ext uri="{FF2B5EF4-FFF2-40B4-BE49-F238E27FC236}">
                  <a16:creationId xmlns:a16="http://schemas.microsoft.com/office/drawing/2014/main" id="{88888A50-64D8-5457-0FA0-678D06A2A145}"/>
                </a:ext>
              </a:extLst>
            </p:cNvPr>
            <p:cNvSpPr>
              <a:spLocks noChangeArrowheads="1"/>
            </p:cNvSpPr>
            <p:nvPr/>
          </p:nvSpPr>
          <p:spPr bwMode="auto">
            <a:xfrm>
              <a:off x="1317068" y="906573"/>
              <a:ext cx="3484821" cy="221253"/>
            </a:xfrm>
            <a:prstGeom prst="roundRect">
              <a:avLst>
                <a:gd name="adj" fmla="val 0"/>
              </a:avLst>
            </a:prstGeom>
            <a:noFill/>
            <a:ln>
              <a:noFill/>
            </a:ln>
            <a:effectLst/>
            <a:extLst>
              <a:ext uri="{909E8E84-426E-40DD-AFC4-6F175D3DCCD1}">
                <a14:hiddenFill xmlns:a14="http://schemas.microsoft.com/office/drawing/2010/main">
                  <a:solidFill>
                    <a:srgbClr val="B8CBF2"/>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2700" dir="5400000" algn="ctr" rotWithShape="0">
                      <a:schemeClr val="bg2">
                        <a:alpha val="50000"/>
                      </a:schemeClr>
                    </a:outerShdw>
                  </a:effectLst>
                </a14:hiddenEffects>
              </a:ext>
            </a:extLst>
          </p:spPr>
          <p:txBody>
            <a:bodyPr wrap="none" lIns="0" tIns="0" rIns="0" bIns="0" anchor="ct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ko-KR" altLang="en-US" b="1">
                  <a:ea typeface="Gulim" panose="020B0600000101010101" pitchFamily="34" charset="-127"/>
                </a:rPr>
                <a:t>국민 표준 게놈지도</a:t>
              </a:r>
              <a:r>
                <a:rPr lang="en-US" altLang="ko-KR" b="1">
                  <a:ea typeface="Gulim" panose="020B0600000101010101" pitchFamily="34" charset="-127"/>
                </a:rPr>
                <a:t>(KOREF) </a:t>
              </a:r>
              <a:r>
                <a:rPr lang="ko-KR" altLang="en-US" b="1">
                  <a:ea typeface="Gulim" panose="020B0600000101010101" pitchFamily="34" charset="-127"/>
                </a:rPr>
                <a:t>완성</a:t>
              </a:r>
            </a:p>
          </p:txBody>
        </p:sp>
      </p:grpSp>
      <p:sp>
        <p:nvSpPr>
          <p:cNvPr id="26649" name="슬라이드 번호 개체 틀 2">
            <a:extLst>
              <a:ext uri="{FF2B5EF4-FFF2-40B4-BE49-F238E27FC236}">
                <a16:creationId xmlns:a16="http://schemas.microsoft.com/office/drawing/2014/main" id="{0077D4F5-6956-8644-E854-5EAA23C31C53}"/>
              </a:ext>
            </a:extLst>
          </p:cNvPr>
          <p:cNvSpPr>
            <a:spLocks noGrp="1"/>
          </p:cNvSpPr>
          <p:nvPr>
            <p:ph type="sldNum" sz="quarter" idx="12"/>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74691833-E853-409B-998F-6779188BFDA3}" type="slidenum">
              <a:rPr lang="ko-KR" altLang="en-US" sz="1400"/>
              <a:pPr/>
              <a:t>20</a:t>
            </a:fld>
            <a:endParaRPr lang="ko-KR" altLang="en-US" sz="14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제목 1">
            <a:extLst>
              <a:ext uri="{FF2B5EF4-FFF2-40B4-BE49-F238E27FC236}">
                <a16:creationId xmlns:a16="http://schemas.microsoft.com/office/drawing/2014/main" id="{3C8F986F-14D1-4C68-CE32-DC02B577D6BE}"/>
              </a:ext>
            </a:extLst>
          </p:cNvPr>
          <p:cNvSpPr>
            <a:spLocks noGrp="1"/>
          </p:cNvSpPr>
          <p:nvPr>
            <p:ph type="title"/>
          </p:nvPr>
        </p:nvSpPr>
        <p:spPr>
          <a:xfrm>
            <a:off x="479376" y="4763"/>
            <a:ext cx="9539337" cy="1143000"/>
          </a:xfrm>
        </p:spPr>
        <p:txBody>
          <a:bodyPr>
            <a:normAutofit/>
          </a:bodyPr>
          <a:lstStyle/>
          <a:p>
            <a:r>
              <a:rPr lang="en-US" altLang="ko-KR" sz="6000" dirty="0">
                <a:latin typeface="Arial Narrow" panose="020B0606020202030204" pitchFamily="34" charset="0"/>
                <a:ea typeface="Gulim" panose="020B0600000101010101" pitchFamily="34" charset="-127"/>
              </a:rPr>
              <a:t>Biolecture.org</a:t>
            </a:r>
            <a:endParaRPr lang="ko-KR" altLang="en-US" sz="6000" dirty="0">
              <a:latin typeface="Arial Narrow" panose="020B0606020202030204" pitchFamily="34" charset="0"/>
              <a:ea typeface="Gulim" panose="020B0600000101010101" pitchFamily="34" charset="-127"/>
            </a:endParaRPr>
          </a:p>
        </p:txBody>
      </p:sp>
      <p:sp>
        <p:nvSpPr>
          <p:cNvPr id="27651" name="내용 개체 틀 2">
            <a:extLst>
              <a:ext uri="{FF2B5EF4-FFF2-40B4-BE49-F238E27FC236}">
                <a16:creationId xmlns:a16="http://schemas.microsoft.com/office/drawing/2014/main" id="{06D6DD08-3368-BB0B-A0F6-2A7D422DCC05}"/>
              </a:ext>
            </a:extLst>
          </p:cNvPr>
          <p:cNvSpPr>
            <a:spLocks noGrp="1"/>
          </p:cNvSpPr>
          <p:nvPr>
            <p:ph idx="1"/>
          </p:nvPr>
        </p:nvSpPr>
        <p:spPr>
          <a:xfrm>
            <a:off x="551384" y="1268413"/>
            <a:ext cx="11017224" cy="4114800"/>
          </a:xfrm>
        </p:spPr>
        <p:txBody>
          <a:bodyPr>
            <a:normAutofit/>
          </a:bodyPr>
          <a:lstStyle/>
          <a:p>
            <a:r>
              <a:rPr lang="en-US" altLang="ko-KR" sz="4000" dirty="0">
                <a:ea typeface="Gulim" panose="020B0600000101010101" pitchFamily="34" charset="-127"/>
              </a:rPr>
              <a:t>Biolecture.org</a:t>
            </a:r>
          </a:p>
          <a:p>
            <a:pPr marL="0" indent="0">
              <a:buNone/>
            </a:pPr>
            <a:r>
              <a:rPr lang="en-US" altLang="ko-KR" sz="4000" dirty="0">
                <a:ea typeface="Gulim" panose="020B0600000101010101" pitchFamily="34" charset="-127"/>
                <a:sym typeface="Wingdings" panose="05000000000000000000" pitchFamily="2" charset="2"/>
              </a:rPr>
              <a:t>   Geromics</a:t>
            </a:r>
          </a:p>
          <a:p>
            <a:pPr>
              <a:buFontTx/>
              <a:buNone/>
            </a:pPr>
            <a:r>
              <a:rPr lang="en-US" altLang="ko-KR" sz="4000" dirty="0">
                <a:ea typeface="Gulim" panose="020B0600000101010101" pitchFamily="34" charset="-127"/>
                <a:sym typeface="Wingdings" panose="05000000000000000000" pitchFamily="2" charset="2"/>
              </a:rPr>
              <a:t>    </a:t>
            </a:r>
            <a:r>
              <a:rPr lang="en-US" altLang="ko-KR" sz="3200" dirty="0">
                <a:ea typeface="Gulim" panose="020B0600000101010101" pitchFamily="34" charset="-127"/>
                <a:sym typeface="Wingdings" panose="05000000000000000000" pitchFamily="2" charset="2"/>
              </a:rPr>
              <a:t>https://biolecture.org/Geromics</a:t>
            </a:r>
          </a:p>
          <a:p>
            <a:pPr>
              <a:buFontTx/>
              <a:buNone/>
            </a:pPr>
            <a:r>
              <a:rPr lang="en-US" altLang="ko-KR" sz="3200" dirty="0">
                <a:ea typeface="Gulim" panose="020B0600000101010101" pitchFamily="34" charset="-127"/>
                <a:sym typeface="Wingdings" panose="05000000000000000000" pitchFamily="2" charset="2"/>
              </a:rPr>
              <a:t>	Wiki based</a:t>
            </a:r>
          </a:p>
          <a:p>
            <a:pPr>
              <a:buFontTx/>
              <a:buNone/>
            </a:pPr>
            <a:r>
              <a:rPr lang="en-US" altLang="ko-KR" sz="3200" dirty="0">
                <a:ea typeface="Gulim" panose="020B0600000101010101" pitchFamily="34" charset="-127"/>
                <a:sym typeface="Wingdings" panose="05000000000000000000" pitchFamily="2" charset="2"/>
              </a:rPr>
              <a:t>	Make a login account!</a:t>
            </a:r>
          </a:p>
          <a:p>
            <a:pPr>
              <a:buFontTx/>
              <a:buNone/>
            </a:pPr>
            <a:r>
              <a:rPr lang="en-US" altLang="ko-KR" sz="2000" dirty="0">
                <a:ea typeface="Gulim" panose="020B0600000101010101" pitchFamily="34" charset="-127"/>
                <a:sym typeface="Wingdings" panose="05000000000000000000" pitchFamily="2" charset="2"/>
              </a:rPr>
              <a:t>	</a:t>
            </a:r>
          </a:p>
          <a:p>
            <a:pPr>
              <a:buFontTx/>
              <a:buNone/>
            </a:pPr>
            <a:endParaRPr lang="ko-KR" altLang="en-US" sz="2000" dirty="0">
              <a:ea typeface="Gulim" panose="020B0600000101010101" pitchFamily="34" charset="-127"/>
            </a:endParaRPr>
          </a:p>
        </p:txBody>
      </p:sp>
      <p:sp>
        <p:nvSpPr>
          <p:cNvPr id="27652" name="날짜 개체 틀 3">
            <a:extLst>
              <a:ext uri="{FF2B5EF4-FFF2-40B4-BE49-F238E27FC236}">
                <a16:creationId xmlns:a16="http://schemas.microsoft.com/office/drawing/2014/main" id="{E9FA6766-46ED-5BE2-CDBB-53336624E6B2}"/>
              </a:ext>
            </a:extLst>
          </p:cNvPr>
          <p:cNvSpPr>
            <a:spLocks noGrp="1"/>
          </p:cNvSpPr>
          <p:nvPr>
            <p:ph type="dt" sz="half" idx="10"/>
          </p:nvPr>
        </p:nvSpPr>
        <p:spPr>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fld id="{E693FB43-56E1-4DCA-B4FB-31B93D7308CD}" type="datetime1">
              <a:rPr lang="ko-KR" altLang="en-US" sz="1400">
                <a:ea typeface="Gulim" panose="020B0600000101010101" pitchFamily="34" charset="-127"/>
              </a:rPr>
              <a:pPr>
                <a:spcBef>
                  <a:spcPct val="0"/>
                </a:spcBef>
                <a:buClrTx/>
                <a:buSzTx/>
                <a:buFontTx/>
                <a:buNone/>
              </a:pPr>
              <a:t>2025-03-06</a:t>
            </a:fld>
            <a:endParaRPr lang="en-GB" altLang="ko-KR" sz="1400">
              <a:ea typeface="Gulim" panose="020B0600000101010101" pitchFamily="34" charset="-127"/>
            </a:endParaRPr>
          </a:p>
        </p:txBody>
      </p:sp>
      <p:sp>
        <p:nvSpPr>
          <p:cNvPr id="27653" name="슬라이드 번호 개체 틀 4">
            <a:extLst>
              <a:ext uri="{FF2B5EF4-FFF2-40B4-BE49-F238E27FC236}">
                <a16:creationId xmlns:a16="http://schemas.microsoft.com/office/drawing/2014/main" id="{F237C6DB-3C70-887C-C5D7-292713B4EF62}"/>
              </a:ext>
            </a:extLst>
          </p:cNvPr>
          <p:cNvSpPr>
            <a:spLocks noGrp="1"/>
          </p:cNvSpPr>
          <p:nvPr>
            <p:ph type="sldNum" sz="quarter" idx="12"/>
          </p:nvPr>
        </p:nvSpPr>
        <p:spPr>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fld id="{7C2745F3-9FE2-4697-ABCC-9B4E33856D79}" type="slidenum">
              <a:rPr lang="ko-KR" altLang="en-GB" sz="1400"/>
              <a:pPr>
                <a:spcBef>
                  <a:spcPct val="0"/>
                </a:spcBef>
                <a:buClrTx/>
                <a:buSzTx/>
                <a:buFontTx/>
                <a:buNone/>
              </a:pPr>
              <a:t>21</a:t>
            </a:fld>
            <a:endParaRPr lang="en-GB" altLang="ko-KR" sz="140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4" name="제목 1">
            <a:extLst>
              <a:ext uri="{FF2B5EF4-FFF2-40B4-BE49-F238E27FC236}">
                <a16:creationId xmlns:a16="http://schemas.microsoft.com/office/drawing/2014/main" id="{F8BA6F50-480E-743C-B762-EBEB871993A1}"/>
              </a:ext>
            </a:extLst>
          </p:cNvPr>
          <p:cNvSpPr>
            <a:spLocks noGrp="1"/>
          </p:cNvSpPr>
          <p:nvPr>
            <p:ph type="title"/>
          </p:nvPr>
        </p:nvSpPr>
        <p:spPr>
          <a:xfrm>
            <a:off x="857413" y="335887"/>
            <a:ext cx="9485362" cy="1420267"/>
          </a:xfrm>
        </p:spPr>
        <p:txBody>
          <a:bodyPr>
            <a:normAutofit/>
          </a:bodyPr>
          <a:lstStyle/>
          <a:p>
            <a:r>
              <a:rPr lang="en-US" altLang="ko-KR" sz="8000" dirty="0">
                <a:ea typeface="Gulim" panose="020B0600000101010101" pitchFamily="34" charset="-127"/>
              </a:rPr>
              <a:t>It is alright!</a:t>
            </a:r>
            <a:endParaRPr lang="ko-KR" altLang="en-US" sz="8000" dirty="0">
              <a:ea typeface="Gulim" panose="020B0600000101010101" pitchFamily="34" charset="-127"/>
            </a:endParaRPr>
          </a:p>
        </p:txBody>
      </p:sp>
      <p:sp>
        <p:nvSpPr>
          <p:cNvPr id="28675" name="내용 개체 틀 2">
            <a:extLst>
              <a:ext uri="{FF2B5EF4-FFF2-40B4-BE49-F238E27FC236}">
                <a16:creationId xmlns:a16="http://schemas.microsoft.com/office/drawing/2014/main" id="{CA94BB33-BA71-F041-323B-138DA0992C3C}"/>
              </a:ext>
            </a:extLst>
          </p:cNvPr>
          <p:cNvSpPr>
            <a:spLocks noGrp="1"/>
          </p:cNvSpPr>
          <p:nvPr>
            <p:ph idx="1"/>
          </p:nvPr>
        </p:nvSpPr>
        <p:spPr>
          <a:xfrm>
            <a:off x="695400" y="2132856"/>
            <a:ext cx="10658400" cy="3816424"/>
          </a:xfrm>
        </p:spPr>
        <p:txBody>
          <a:bodyPr>
            <a:normAutofit/>
          </a:bodyPr>
          <a:lstStyle/>
          <a:p>
            <a:r>
              <a:rPr lang="en-US" altLang="ko-KR" sz="4400" dirty="0">
                <a:latin typeface="Arial Narrow" panose="020B0606020202030204" pitchFamily="34" charset="0"/>
                <a:ea typeface="Gulim" panose="020B0600000101010101" pitchFamily="34" charset="-127"/>
              </a:rPr>
              <a:t> Everything will be alright.</a:t>
            </a:r>
          </a:p>
          <a:p>
            <a:r>
              <a:rPr lang="en-US" altLang="ko-KR" sz="4400" dirty="0">
                <a:latin typeface="Arial Narrow" panose="020B0606020202030204" pitchFamily="34" charset="0"/>
                <a:ea typeface="Gulim" panose="020B0600000101010101" pitchFamily="34" charset="-127"/>
              </a:rPr>
              <a:t> Don’t live chasing other people’s desire.</a:t>
            </a:r>
          </a:p>
          <a:p>
            <a:r>
              <a:rPr lang="en-US" altLang="ko-KR" sz="4400" dirty="0">
                <a:latin typeface="Arial Narrow" panose="020B0606020202030204" pitchFamily="34" charset="0"/>
                <a:ea typeface="Gulim" panose="020B0600000101010101" pitchFamily="34" charset="-127"/>
              </a:rPr>
              <a:t>  </a:t>
            </a:r>
            <a:endParaRPr lang="ko-KR" altLang="en-US" sz="4400" dirty="0">
              <a:latin typeface="Arial Narrow" panose="020B0606020202030204" pitchFamily="34" charset="0"/>
              <a:ea typeface="Gulim" panose="020B0600000101010101" pitchFamily="34" charset="-127"/>
            </a:endParaRPr>
          </a:p>
        </p:txBody>
      </p:sp>
      <p:sp>
        <p:nvSpPr>
          <p:cNvPr id="28676" name="날짜 개체 틀 3">
            <a:extLst>
              <a:ext uri="{FF2B5EF4-FFF2-40B4-BE49-F238E27FC236}">
                <a16:creationId xmlns:a16="http://schemas.microsoft.com/office/drawing/2014/main" id="{966E0E89-5D78-50C3-4BAC-8EA970D9BD17}"/>
              </a:ext>
            </a:extLst>
          </p:cNvPr>
          <p:cNvSpPr>
            <a:spLocks noGrp="1"/>
          </p:cNvSpPr>
          <p:nvPr>
            <p:ph type="dt" sz="half" idx="10"/>
          </p:nvPr>
        </p:nvSpPr>
        <p:spPr>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fld id="{3C96537F-D29A-493B-9986-B7D708D84EAC}" type="datetime1">
              <a:rPr lang="ko-KR" altLang="en-US" sz="1400">
                <a:ea typeface="Gulim" panose="020B0600000101010101" pitchFamily="34" charset="-127"/>
              </a:rPr>
              <a:pPr>
                <a:spcBef>
                  <a:spcPct val="0"/>
                </a:spcBef>
                <a:buClrTx/>
                <a:buSzTx/>
                <a:buFontTx/>
                <a:buNone/>
              </a:pPr>
              <a:t>2025-03-06</a:t>
            </a:fld>
            <a:endParaRPr lang="en-GB" altLang="ko-KR" sz="1400">
              <a:ea typeface="Gulim" panose="020B0600000101010101" pitchFamily="34" charset="-127"/>
            </a:endParaRPr>
          </a:p>
        </p:txBody>
      </p:sp>
      <p:sp>
        <p:nvSpPr>
          <p:cNvPr id="28677" name="슬라이드 번호 개체 틀 4">
            <a:extLst>
              <a:ext uri="{FF2B5EF4-FFF2-40B4-BE49-F238E27FC236}">
                <a16:creationId xmlns:a16="http://schemas.microsoft.com/office/drawing/2014/main" id="{B6492C27-FA14-5D4F-64B3-2CF290C6EFD3}"/>
              </a:ext>
            </a:extLst>
          </p:cNvPr>
          <p:cNvSpPr>
            <a:spLocks noGrp="1"/>
          </p:cNvSpPr>
          <p:nvPr>
            <p:ph type="sldNum" sz="quarter" idx="12"/>
          </p:nvPr>
        </p:nvSpPr>
        <p:spPr>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fld id="{998F4D7D-03BA-412C-8FA8-FF120F0B9636}" type="slidenum">
              <a:rPr lang="ko-KR" altLang="en-GB" sz="1400"/>
              <a:pPr>
                <a:spcBef>
                  <a:spcPct val="0"/>
                </a:spcBef>
                <a:buClrTx/>
                <a:buSzTx/>
                <a:buFontTx/>
                <a:buNone/>
              </a:pPr>
              <a:t>22</a:t>
            </a:fld>
            <a:endParaRPr lang="en-GB" altLang="ko-KR" sz="140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2C91A0-C13B-D6A4-448E-42E8C257B32A}"/>
            </a:ext>
          </a:extLst>
        </p:cNvPr>
        <p:cNvGrpSpPr/>
        <p:nvPr/>
      </p:nvGrpSpPr>
      <p:grpSpPr>
        <a:xfrm>
          <a:off x="0" y="0"/>
          <a:ext cx="0" cy="0"/>
          <a:chOff x="0" y="0"/>
          <a:chExt cx="0" cy="0"/>
        </a:xfrm>
      </p:grpSpPr>
      <p:sp>
        <p:nvSpPr>
          <p:cNvPr id="28674" name="제목 1">
            <a:extLst>
              <a:ext uri="{FF2B5EF4-FFF2-40B4-BE49-F238E27FC236}">
                <a16:creationId xmlns:a16="http://schemas.microsoft.com/office/drawing/2014/main" id="{AB5A1616-849D-7925-5A89-F412F94AE0CB}"/>
              </a:ext>
            </a:extLst>
          </p:cNvPr>
          <p:cNvSpPr>
            <a:spLocks noGrp="1"/>
          </p:cNvSpPr>
          <p:nvPr>
            <p:ph type="title"/>
          </p:nvPr>
        </p:nvSpPr>
        <p:spPr>
          <a:xfrm>
            <a:off x="119336" y="136525"/>
            <a:ext cx="9629378" cy="1132236"/>
          </a:xfrm>
        </p:spPr>
        <p:txBody>
          <a:bodyPr>
            <a:normAutofit fontScale="90000"/>
          </a:bodyPr>
          <a:lstStyle/>
          <a:p>
            <a:r>
              <a:rPr lang="en-US" altLang="ko-KR" sz="8000" dirty="0">
                <a:ea typeface="Gulim" panose="020B0600000101010101" pitchFamily="34" charset="-127"/>
              </a:rPr>
              <a:t>Science is fun</a:t>
            </a:r>
            <a:endParaRPr lang="ko-KR" altLang="en-US" sz="8000" dirty="0">
              <a:ea typeface="Gulim" panose="020B0600000101010101" pitchFamily="34" charset="-127"/>
            </a:endParaRPr>
          </a:p>
        </p:txBody>
      </p:sp>
      <p:sp>
        <p:nvSpPr>
          <p:cNvPr id="28675" name="내용 개체 틀 2">
            <a:extLst>
              <a:ext uri="{FF2B5EF4-FFF2-40B4-BE49-F238E27FC236}">
                <a16:creationId xmlns:a16="http://schemas.microsoft.com/office/drawing/2014/main" id="{22E21909-BE39-4B11-9C18-EB6EC8B51C83}"/>
              </a:ext>
            </a:extLst>
          </p:cNvPr>
          <p:cNvSpPr>
            <a:spLocks noGrp="1"/>
          </p:cNvSpPr>
          <p:nvPr>
            <p:ph idx="1"/>
          </p:nvPr>
        </p:nvSpPr>
        <p:spPr>
          <a:xfrm>
            <a:off x="335360" y="1556791"/>
            <a:ext cx="11593288" cy="4392489"/>
          </a:xfrm>
        </p:spPr>
        <p:txBody>
          <a:bodyPr>
            <a:normAutofit fontScale="92500"/>
          </a:bodyPr>
          <a:lstStyle/>
          <a:p>
            <a:r>
              <a:rPr lang="en-US" altLang="ko-KR" sz="4400" dirty="0">
                <a:latin typeface="Arial Narrow" panose="020B0606020202030204" pitchFamily="34" charset="0"/>
                <a:ea typeface="Gulim" panose="020B0600000101010101" pitchFamily="34" charset="-127"/>
              </a:rPr>
              <a:t> Read constitution!</a:t>
            </a:r>
          </a:p>
          <a:p>
            <a:r>
              <a:rPr lang="en-US" altLang="ko-KR" sz="4400" dirty="0">
                <a:latin typeface="Arial Narrow" panose="020B0606020202030204" pitchFamily="34" charset="0"/>
                <a:ea typeface="Gulim" panose="020B0600000101010101" pitchFamily="34" charset="-127"/>
              </a:rPr>
              <a:t> Enjoy learning science. </a:t>
            </a:r>
          </a:p>
          <a:p>
            <a:r>
              <a:rPr lang="en-US" altLang="ko-KR" sz="4400" dirty="0">
                <a:latin typeface="Arial Narrow" panose="020B0606020202030204" pitchFamily="34" charset="0"/>
                <a:ea typeface="Gulim" panose="020B0600000101010101" pitchFamily="34" charset="-127"/>
              </a:rPr>
              <a:t> It is fun. </a:t>
            </a:r>
          </a:p>
          <a:p>
            <a:r>
              <a:rPr lang="en-US" altLang="ko-KR" sz="4400" dirty="0">
                <a:latin typeface="Arial Narrow" panose="020B0606020202030204" pitchFamily="34" charset="0"/>
                <a:ea typeface="Gulim" panose="020B0600000101010101" pitchFamily="34" charset="-127"/>
              </a:rPr>
              <a:t> It should be fun.</a:t>
            </a:r>
          </a:p>
          <a:p>
            <a:r>
              <a:rPr lang="en-US" altLang="ko-KR" sz="4400" dirty="0">
                <a:latin typeface="Arial Narrow" panose="020B0606020202030204" pitchFamily="34" charset="0"/>
                <a:ea typeface="Gulim" panose="020B0600000101010101" pitchFamily="34" charset="-127"/>
              </a:rPr>
              <a:t> It is impossible for it not to be fun.</a:t>
            </a:r>
          </a:p>
          <a:p>
            <a:r>
              <a:rPr lang="ko-KR" altLang="en-US" sz="4400" dirty="0">
                <a:latin typeface="Arial Narrow" panose="020B0606020202030204" pitchFamily="34" charset="0"/>
                <a:ea typeface="Gulim" panose="020B0600000101010101" pitchFamily="34" charset="-127"/>
              </a:rPr>
              <a:t> </a:t>
            </a:r>
            <a:r>
              <a:rPr lang="en-US" altLang="ko-KR" sz="4400" dirty="0">
                <a:latin typeface="Arial Narrow" panose="020B0606020202030204" pitchFamily="34" charset="0"/>
                <a:ea typeface="Gulim" panose="020B0600000101010101" pitchFamily="34" charset="-127"/>
              </a:rPr>
              <a:t>If it was not fun, you need to motivate yourself to have fun!</a:t>
            </a:r>
            <a:endParaRPr lang="ko-KR" altLang="en-US" sz="4400" dirty="0">
              <a:latin typeface="Arial Narrow" panose="020B0606020202030204" pitchFamily="34" charset="0"/>
              <a:ea typeface="Gulim" panose="020B0600000101010101" pitchFamily="34" charset="-127"/>
            </a:endParaRPr>
          </a:p>
        </p:txBody>
      </p:sp>
      <p:sp>
        <p:nvSpPr>
          <p:cNvPr id="28676" name="날짜 개체 틀 3">
            <a:extLst>
              <a:ext uri="{FF2B5EF4-FFF2-40B4-BE49-F238E27FC236}">
                <a16:creationId xmlns:a16="http://schemas.microsoft.com/office/drawing/2014/main" id="{8627CF21-859D-92B0-3237-82F54977FAF2}"/>
              </a:ext>
            </a:extLst>
          </p:cNvPr>
          <p:cNvSpPr>
            <a:spLocks noGrp="1"/>
          </p:cNvSpPr>
          <p:nvPr>
            <p:ph type="dt" sz="half" idx="10"/>
          </p:nvPr>
        </p:nvSpPr>
        <p:spPr>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fld id="{3C96537F-D29A-493B-9986-B7D708D84EAC}" type="datetime1">
              <a:rPr lang="ko-KR" altLang="en-US" sz="1400">
                <a:ea typeface="Gulim" panose="020B0600000101010101" pitchFamily="34" charset="-127"/>
              </a:rPr>
              <a:pPr>
                <a:spcBef>
                  <a:spcPct val="0"/>
                </a:spcBef>
                <a:buClrTx/>
                <a:buSzTx/>
                <a:buFontTx/>
                <a:buNone/>
              </a:pPr>
              <a:t>2025-03-06</a:t>
            </a:fld>
            <a:endParaRPr lang="en-GB" altLang="ko-KR" sz="1400">
              <a:ea typeface="Gulim" panose="020B0600000101010101" pitchFamily="34" charset="-127"/>
            </a:endParaRPr>
          </a:p>
        </p:txBody>
      </p:sp>
      <p:sp>
        <p:nvSpPr>
          <p:cNvPr id="28677" name="슬라이드 번호 개체 틀 4">
            <a:extLst>
              <a:ext uri="{FF2B5EF4-FFF2-40B4-BE49-F238E27FC236}">
                <a16:creationId xmlns:a16="http://schemas.microsoft.com/office/drawing/2014/main" id="{1AF422EC-5043-B488-C4AE-F1CFBFF32835}"/>
              </a:ext>
            </a:extLst>
          </p:cNvPr>
          <p:cNvSpPr>
            <a:spLocks noGrp="1"/>
          </p:cNvSpPr>
          <p:nvPr>
            <p:ph type="sldNum" sz="quarter" idx="12"/>
          </p:nvPr>
        </p:nvSpPr>
        <p:spPr>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fld id="{998F4D7D-03BA-412C-8FA8-FF120F0B9636}" type="slidenum">
              <a:rPr lang="ko-KR" altLang="en-GB" sz="1400"/>
              <a:pPr>
                <a:spcBef>
                  <a:spcPct val="0"/>
                </a:spcBef>
                <a:buClrTx/>
                <a:buSzTx/>
                <a:buFontTx/>
                <a:buNone/>
              </a:pPr>
              <a:t>23</a:t>
            </a:fld>
            <a:endParaRPr lang="en-GB" altLang="ko-KR" sz="1400"/>
          </a:p>
        </p:txBody>
      </p:sp>
    </p:spTree>
    <p:extLst>
      <p:ext uri="{BB962C8B-B14F-4D97-AF65-F5344CB8AC3E}">
        <p14:creationId xmlns:p14="http://schemas.microsoft.com/office/powerpoint/2010/main" val="21055495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8" name="제목 1">
            <a:extLst>
              <a:ext uri="{FF2B5EF4-FFF2-40B4-BE49-F238E27FC236}">
                <a16:creationId xmlns:a16="http://schemas.microsoft.com/office/drawing/2014/main" id="{CF9F8C5E-1865-F1B7-439A-3A4ED8FAE6AC}"/>
              </a:ext>
            </a:extLst>
          </p:cNvPr>
          <p:cNvSpPr>
            <a:spLocks noGrp="1"/>
          </p:cNvSpPr>
          <p:nvPr>
            <p:ph type="title"/>
          </p:nvPr>
        </p:nvSpPr>
        <p:spPr>
          <a:xfrm>
            <a:off x="119336" y="136525"/>
            <a:ext cx="10874424" cy="1119659"/>
          </a:xfrm>
        </p:spPr>
        <p:txBody>
          <a:bodyPr/>
          <a:lstStyle/>
          <a:p>
            <a:r>
              <a:rPr lang="en-US" altLang="ko-KR" sz="6000" dirty="0">
                <a:latin typeface="Arial" panose="020B0604020202020204" pitchFamily="34" charset="0"/>
                <a:ea typeface="Gulim" panose="020B0600000101010101" pitchFamily="34" charset="-127"/>
                <a:cs typeface="Arial" panose="020B0604020202020204" pitchFamily="34" charset="0"/>
              </a:rPr>
              <a:t>English is your language.</a:t>
            </a:r>
            <a:endParaRPr lang="ko-KR" altLang="en-US" sz="4800" dirty="0">
              <a:latin typeface="Arial" panose="020B0604020202020204" pitchFamily="34" charset="0"/>
              <a:ea typeface="Gulim" panose="020B0600000101010101" pitchFamily="34" charset="-127"/>
              <a:cs typeface="Arial" panose="020B0604020202020204" pitchFamily="34" charset="0"/>
            </a:endParaRPr>
          </a:p>
        </p:txBody>
      </p:sp>
      <p:sp>
        <p:nvSpPr>
          <p:cNvPr id="29699" name="내용 개체 틀 2">
            <a:extLst>
              <a:ext uri="{FF2B5EF4-FFF2-40B4-BE49-F238E27FC236}">
                <a16:creationId xmlns:a16="http://schemas.microsoft.com/office/drawing/2014/main" id="{1C16A19E-5C84-F377-3AA0-B32B5101961F}"/>
              </a:ext>
            </a:extLst>
          </p:cNvPr>
          <p:cNvSpPr>
            <a:spLocks noGrp="1"/>
          </p:cNvSpPr>
          <p:nvPr>
            <p:ph idx="1"/>
          </p:nvPr>
        </p:nvSpPr>
        <p:spPr/>
        <p:txBody>
          <a:bodyPr/>
          <a:lstStyle/>
          <a:p>
            <a:r>
              <a:rPr lang="en-US" altLang="ko-KR" sz="3600" dirty="0">
                <a:latin typeface="Arial" panose="020B0604020202020204" pitchFamily="34" charset="0"/>
                <a:ea typeface="Gulim" panose="020B0600000101010101" pitchFamily="34" charset="-127"/>
                <a:cs typeface="Arial" panose="020B0604020202020204" pitchFamily="34" charset="0"/>
              </a:rPr>
              <a:t> </a:t>
            </a:r>
            <a:r>
              <a:rPr lang="en-US" altLang="ko-KR" sz="4000" dirty="0">
                <a:latin typeface="Arial" panose="020B0604020202020204" pitchFamily="34" charset="0"/>
                <a:ea typeface="Gulim" panose="020B0600000101010101" pitchFamily="34" charset="-127"/>
                <a:cs typeface="Arial" panose="020B0604020202020204" pitchFamily="34" charset="0"/>
              </a:rPr>
              <a:t>Read and Write in English.</a:t>
            </a:r>
          </a:p>
          <a:p>
            <a:r>
              <a:rPr lang="en-US" altLang="ko-KR" sz="4000" dirty="0">
                <a:latin typeface="Arial" panose="020B0604020202020204" pitchFamily="34" charset="0"/>
                <a:ea typeface="Gulim" panose="020B0600000101010101" pitchFamily="34" charset="-127"/>
                <a:cs typeface="Arial" panose="020B0604020202020204" pitchFamily="34" charset="0"/>
              </a:rPr>
              <a:t> English is the language of science.</a:t>
            </a:r>
          </a:p>
          <a:p>
            <a:r>
              <a:rPr lang="en-US" altLang="ko-KR" sz="4000" dirty="0">
                <a:latin typeface="Arial" panose="020B0604020202020204" pitchFamily="34" charset="0"/>
                <a:ea typeface="Gulim" panose="020B0600000101010101" pitchFamily="34" charset="-127"/>
                <a:cs typeface="Arial" panose="020B0604020202020204" pitchFamily="34" charset="0"/>
              </a:rPr>
              <a:t> English is the programming language.</a:t>
            </a:r>
            <a:endParaRPr lang="ko-KR" altLang="en-US" sz="4000" dirty="0">
              <a:latin typeface="Arial" panose="020B0604020202020204" pitchFamily="34" charset="0"/>
              <a:ea typeface="Gulim" panose="020B0600000101010101" pitchFamily="34" charset="-127"/>
              <a:cs typeface="Arial" panose="020B0604020202020204" pitchFamily="34" charset="0"/>
            </a:endParaRPr>
          </a:p>
        </p:txBody>
      </p:sp>
      <p:sp>
        <p:nvSpPr>
          <p:cNvPr id="29700" name="날짜 개체 틀 3">
            <a:extLst>
              <a:ext uri="{FF2B5EF4-FFF2-40B4-BE49-F238E27FC236}">
                <a16:creationId xmlns:a16="http://schemas.microsoft.com/office/drawing/2014/main" id="{B95A2ADC-3DAC-3598-825A-69838CED34CB}"/>
              </a:ext>
            </a:extLst>
          </p:cNvPr>
          <p:cNvSpPr>
            <a:spLocks noGrp="1"/>
          </p:cNvSpPr>
          <p:nvPr>
            <p:ph type="dt" sz="half" idx="10"/>
          </p:nvPr>
        </p:nvSpPr>
        <p:spPr>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fld id="{B65369CC-EE10-4AA0-AF6C-6960AF3AA407}" type="datetime1">
              <a:rPr lang="ko-KR" altLang="en-US" sz="1400">
                <a:ea typeface="Gulim" panose="020B0600000101010101" pitchFamily="34" charset="-127"/>
              </a:rPr>
              <a:pPr>
                <a:spcBef>
                  <a:spcPct val="0"/>
                </a:spcBef>
                <a:buClrTx/>
                <a:buSzTx/>
                <a:buFontTx/>
                <a:buNone/>
              </a:pPr>
              <a:t>2025-03-06</a:t>
            </a:fld>
            <a:endParaRPr lang="en-GB" altLang="ko-KR" sz="1400">
              <a:ea typeface="Gulim" panose="020B0600000101010101" pitchFamily="34" charset="-127"/>
            </a:endParaRPr>
          </a:p>
        </p:txBody>
      </p:sp>
      <p:sp>
        <p:nvSpPr>
          <p:cNvPr id="29701" name="슬라이드 번호 개체 틀 4">
            <a:extLst>
              <a:ext uri="{FF2B5EF4-FFF2-40B4-BE49-F238E27FC236}">
                <a16:creationId xmlns:a16="http://schemas.microsoft.com/office/drawing/2014/main" id="{E8D2E624-6E5F-0FA2-BFB5-A20610461989}"/>
              </a:ext>
            </a:extLst>
          </p:cNvPr>
          <p:cNvSpPr>
            <a:spLocks noGrp="1"/>
          </p:cNvSpPr>
          <p:nvPr>
            <p:ph type="sldNum" sz="quarter" idx="12"/>
          </p:nvPr>
        </p:nvSpPr>
        <p:spPr>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fld id="{DAF6E844-3CCB-4A1C-AC02-20D1C5621C34}" type="slidenum">
              <a:rPr lang="ko-KR" altLang="en-GB" sz="1400"/>
              <a:pPr>
                <a:spcBef>
                  <a:spcPct val="0"/>
                </a:spcBef>
                <a:buClrTx/>
                <a:buSzTx/>
                <a:buFontTx/>
                <a:buNone/>
              </a:pPr>
              <a:t>24</a:t>
            </a:fld>
            <a:endParaRPr lang="en-GB" altLang="ko-KR" sz="140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07956-F57B-8927-7FC5-B7B447CC1981}"/>
              </a:ext>
            </a:extLst>
          </p:cNvPr>
          <p:cNvSpPr>
            <a:spLocks noGrp="1"/>
          </p:cNvSpPr>
          <p:nvPr>
            <p:ph type="title"/>
          </p:nvPr>
        </p:nvSpPr>
        <p:spPr>
          <a:xfrm>
            <a:off x="335360" y="365125"/>
            <a:ext cx="11018440" cy="903635"/>
          </a:xfrm>
        </p:spPr>
        <p:txBody>
          <a:bodyPr>
            <a:normAutofit/>
          </a:bodyPr>
          <a:lstStyle/>
          <a:p>
            <a:r>
              <a:rPr lang="en-US" sz="4800" b="1" dirty="0">
                <a:latin typeface="Arial Narrow" panose="020B0606020202030204" pitchFamily="34" charset="0"/>
              </a:rPr>
              <a:t>Leadership &amp; Followship</a:t>
            </a:r>
          </a:p>
        </p:txBody>
      </p:sp>
      <p:sp>
        <p:nvSpPr>
          <p:cNvPr id="3" name="Content Placeholder 2">
            <a:extLst>
              <a:ext uri="{FF2B5EF4-FFF2-40B4-BE49-F238E27FC236}">
                <a16:creationId xmlns:a16="http://schemas.microsoft.com/office/drawing/2014/main" id="{405B8DA1-A78D-6827-402F-8436AB62803F}"/>
              </a:ext>
            </a:extLst>
          </p:cNvPr>
          <p:cNvSpPr>
            <a:spLocks noGrp="1"/>
          </p:cNvSpPr>
          <p:nvPr>
            <p:ph idx="1"/>
          </p:nvPr>
        </p:nvSpPr>
        <p:spPr>
          <a:xfrm>
            <a:off x="838200" y="1825625"/>
            <a:ext cx="10946432" cy="4351338"/>
          </a:xfrm>
        </p:spPr>
        <p:txBody>
          <a:bodyPr/>
          <a:lstStyle/>
          <a:p>
            <a:r>
              <a:rPr lang="en-US" sz="3600" dirty="0">
                <a:latin typeface="Arial Narrow" panose="020B0606020202030204" pitchFamily="34" charset="0"/>
              </a:rPr>
              <a:t>It is very hard to be a good leader.</a:t>
            </a:r>
          </a:p>
          <a:p>
            <a:r>
              <a:rPr lang="en-US" sz="3600" dirty="0">
                <a:latin typeface="Arial Narrow" panose="020B0606020202030204" pitchFamily="34" charset="0"/>
              </a:rPr>
              <a:t>It is much </a:t>
            </a:r>
            <a:r>
              <a:rPr lang="en-US" sz="3600" dirty="0">
                <a:solidFill>
                  <a:srgbClr val="FF0000"/>
                </a:solidFill>
                <a:latin typeface="Arial Narrow" panose="020B0606020202030204" pitchFamily="34" charset="0"/>
              </a:rPr>
              <a:t>harder</a:t>
            </a:r>
            <a:r>
              <a:rPr lang="en-US" sz="3600" dirty="0">
                <a:latin typeface="Arial Narrow" panose="020B0606020202030204" pitchFamily="34" charset="0"/>
              </a:rPr>
              <a:t> to be a good follower.</a:t>
            </a:r>
          </a:p>
          <a:p>
            <a:r>
              <a:rPr lang="en-US" sz="3600" dirty="0">
                <a:latin typeface="Arial Narrow" panose="020B0606020202030204" pitchFamily="34" charset="0"/>
              </a:rPr>
              <a:t>You cannot be a good leader without being a good follower.</a:t>
            </a:r>
          </a:p>
          <a:p>
            <a:endParaRPr lang="en-US" dirty="0"/>
          </a:p>
        </p:txBody>
      </p:sp>
      <p:sp>
        <p:nvSpPr>
          <p:cNvPr id="4" name="Date Placeholder 3">
            <a:extLst>
              <a:ext uri="{FF2B5EF4-FFF2-40B4-BE49-F238E27FC236}">
                <a16:creationId xmlns:a16="http://schemas.microsoft.com/office/drawing/2014/main" id="{2BB265E3-753A-EBA7-736A-2AFEB03B5ADE}"/>
              </a:ext>
            </a:extLst>
          </p:cNvPr>
          <p:cNvSpPr>
            <a:spLocks noGrp="1"/>
          </p:cNvSpPr>
          <p:nvPr>
            <p:ph type="dt" sz="half" idx="10"/>
          </p:nvPr>
        </p:nvSpPr>
        <p:spPr/>
        <p:txBody>
          <a:bodyPr/>
          <a:lstStyle/>
          <a:p>
            <a:pPr>
              <a:defRPr/>
            </a:pPr>
            <a:fld id="{D6E53535-85ED-44A0-8129-58A515194D52}" type="datetime1">
              <a:rPr lang="ko-KR" altLang="en-US" smtClean="0"/>
              <a:pPr>
                <a:defRPr/>
              </a:pPr>
              <a:t>2025-03-06</a:t>
            </a:fld>
            <a:endParaRPr lang="en-GB" altLang="ko-KR"/>
          </a:p>
        </p:txBody>
      </p:sp>
      <p:sp>
        <p:nvSpPr>
          <p:cNvPr id="5" name="Slide Number Placeholder 4">
            <a:extLst>
              <a:ext uri="{FF2B5EF4-FFF2-40B4-BE49-F238E27FC236}">
                <a16:creationId xmlns:a16="http://schemas.microsoft.com/office/drawing/2014/main" id="{1A40203B-20FC-A999-6027-8A4C79437224}"/>
              </a:ext>
            </a:extLst>
          </p:cNvPr>
          <p:cNvSpPr>
            <a:spLocks noGrp="1"/>
          </p:cNvSpPr>
          <p:nvPr>
            <p:ph type="sldNum" sz="quarter" idx="12"/>
          </p:nvPr>
        </p:nvSpPr>
        <p:spPr/>
        <p:txBody>
          <a:bodyPr/>
          <a:lstStyle/>
          <a:p>
            <a:fld id="{9A92719C-2796-456A-A93B-1B95D280CEC9}" type="slidenum">
              <a:rPr lang="ko-KR" altLang="en-GB" smtClean="0"/>
              <a:pPr/>
              <a:t>25</a:t>
            </a:fld>
            <a:endParaRPr lang="en-GB" altLang="ko-KR"/>
          </a:p>
        </p:txBody>
      </p:sp>
    </p:spTree>
    <p:extLst>
      <p:ext uri="{BB962C8B-B14F-4D97-AF65-F5344CB8AC3E}">
        <p14:creationId xmlns:p14="http://schemas.microsoft.com/office/powerpoint/2010/main" val="12897938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279AE4-E831-503B-10A8-B274CD4D859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49F4330-C596-869F-0D0B-AEC1B08412A5}"/>
              </a:ext>
            </a:extLst>
          </p:cNvPr>
          <p:cNvSpPr>
            <a:spLocks noGrp="1"/>
          </p:cNvSpPr>
          <p:nvPr>
            <p:ph type="title"/>
          </p:nvPr>
        </p:nvSpPr>
        <p:spPr>
          <a:xfrm>
            <a:off x="407368" y="188640"/>
            <a:ext cx="11449272" cy="1325563"/>
          </a:xfrm>
        </p:spPr>
        <p:txBody>
          <a:bodyPr>
            <a:normAutofit/>
          </a:bodyPr>
          <a:lstStyle/>
          <a:p>
            <a:r>
              <a:rPr lang="en-US" sz="5400" b="1" dirty="0">
                <a:latin typeface="Arial Narrow" panose="020B0606020202030204" pitchFamily="34" charset="0"/>
              </a:rPr>
              <a:t>Syntropy &amp; Negentropy </a:t>
            </a:r>
            <a:r>
              <a:rPr lang="en-US" sz="5400" b="1" dirty="0">
                <a:solidFill>
                  <a:schemeClr val="tx1">
                    <a:lumMod val="50000"/>
                    <a:lumOff val="50000"/>
                  </a:schemeClr>
                </a:solidFill>
                <a:latin typeface="Arial Narrow" panose="020B0606020202030204" pitchFamily="34" charset="0"/>
              </a:rPr>
              <a:t>of Life Evolution</a:t>
            </a:r>
          </a:p>
        </p:txBody>
      </p:sp>
      <p:sp>
        <p:nvSpPr>
          <p:cNvPr id="3" name="Content Placeholder 2">
            <a:extLst>
              <a:ext uri="{FF2B5EF4-FFF2-40B4-BE49-F238E27FC236}">
                <a16:creationId xmlns:a16="http://schemas.microsoft.com/office/drawing/2014/main" id="{904E4FDE-4825-AA83-14E1-CFDCB5221DA3}"/>
              </a:ext>
            </a:extLst>
          </p:cNvPr>
          <p:cNvSpPr>
            <a:spLocks noGrp="1"/>
          </p:cNvSpPr>
          <p:nvPr>
            <p:ph idx="1"/>
          </p:nvPr>
        </p:nvSpPr>
        <p:spPr/>
        <p:txBody>
          <a:bodyPr/>
          <a:lstStyle/>
          <a:p>
            <a:r>
              <a:rPr lang="en-US" sz="3600" dirty="0">
                <a:latin typeface="Arial Narrow" panose="020B0606020202030204" pitchFamily="34" charset="0"/>
              </a:rPr>
              <a:t> </a:t>
            </a:r>
            <a:r>
              <a:rPr lang="en-US" sz="4000" dirty="0">
                <a:latin typeface="Arial Narrow" panose="020B0606020202030204" pitchFamily="34" charset="0"/>
              </a:rPr>
              <a:t>What you are fighting against is not your colleagues, friends, and other students.</a:t>
            </a:r>
          </a:p>
          <a:p>
            <a:r>
              <a:rPr lang="en-US" sz="4000" dirty="0">
                <a:latin typeface="Arial Narrow" panose="020B0606020202030204" pitchFamily="34" charset="0"/>
              </a:rPr>
              <a:t> Your enemy is Informational Entropy.</a:t>
            </a:r>
          </a:p>
          <a:p>
            <a:endParaRPr lang="en-US" dirty="0">
              <a:latin typeface="Arial Narrow" panose="020B0606020202030204" pitchFamily="34" charset="0"/>
            </a:endParaRPr>
          </a:p>
          <a:p>
            <a:endParaRPr lang="en-US" dirty="0">
              <a:latin typeface="Arial Narrow" panose="020B0606020202030204" pitchFamily="34" charset="0"/>
            </a:endParaRPr>
          </a:p>
        </p:txBody>
      </p:sp>
      <p:sp>
        <p:nvSpPr>
          <p:cNvPr id="4" name="Date Placeholder 3">
            <a:extLst>
              <a:ext uri="{FF2B5EF4-FFF2-40B4-BE49-F238E27FC236}">
                <a16:creationId xmlns:a16="http://schemas.microsoft.com/office/drawing/2014/main" id="{2A2BD60F-D76E-8043-87B3-C868B37E3FA5}"/>
              </a:ext>
            </a:extLst>
          </p:cNvPr>
          <p:cNvSpPr>
            <a:spLocks noGrp="1"/>
          </p:cNvSpPr>
          <p:nvPr>
            <p:ph type="dt" sz="half" idx="10"/>
          </p:nvPr>
        </p:nvSpPr>
        <p:spPr/>
        <p:txBody>
          <a:bodyPr/>
          <a:lstStyle/>
          <a:p>
            <a:pPr>
              <a:defRPr/>
            </a:pPr>
            <a:fld id="{D6E53535-85ED-44A0-8129-58A515194D52}" type="datetime1">
              <a:rPr lang="ko-KR" altLang="en-US" smtClean="0"/>
              <a:pPr>
                <a:defRPr/>
              </a:pPr>
              <a:t>2025-03-06</a:t>
            </a:fld>
            <a:endParaRPr lang="en-GB" altLang="ko-KR"/>
          </a:p>
        </p:txBody>
      </p:sp>
      <p:sp>
        <p:nvSpPr>
          <p:cNvPr id="5" name="Slide Number Placeholder 4">
            <a:extLst>
              <a:ext uri="{FF2B5EF4-FFF2-40B4-BE49-F238E27FC236}">
                <a16:creationId xmlns:a16="http://schemas.microsoft.com/office/drawing/2014/main" id="{C763FA60-9458-82A6-DE60-E02E676EFFD3}"/>
              </a:ext>
            </a:extLst>
          </p:cNvPr>
          <p:cNvSpPr>
            <a:spLocks noGrp="1"/>
          </p:cNvSpPr>
          <p:nvPr>
            <p:ph type="sldNum" sz="quarter" idx="12"/>
          </p:nvPr>
        </p:nvSpPr>
        <p:spPr/>
        <p:txBody>
          <a:bodyPr/>
          <a:lstStyle/>
          <a:p>
            <a:fld id="{9A92719C-2796-456A-A93B-1B95D280CEC9}" type="slidenum">
              <a:rPr lang="ko-KR" altLang="en-GB" smtClean="0"/>
              <a:pPr/>
              <a:t>26</a:t>
            </a:fld>
            <a:endParaRPr lang="en-GB" altLang="ko-KR"/>
          </a:p>
        </p:txBody>
      </p:sp>
    </p:spTree>
    <p:extLst>
      <p:ext uri="{BB962C8B-B14F-4D97-AF65-F5344CB8AC3E}">
        <p14:creationId xmlns:p14="http://schemas.microsoft.com/office/powerpoint/2010/main" val="564022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8B4500-6E41-BB7F-3236-CDFE9A58090A}"/>
              </a:ext>
            </a:extLst>
          </p:cNvPr>
          <p:cNvSpPr>
            <a:spLocks noGrp="1"/>
          </p:cNvSpPr>
          <p:nvPr>
            <p:ph type="title"/>
          </p:nvPr>
        </p:nvSpPr>
        <p:spPr>
          <a:xfrm>
            <a:off x="479376" y="188640"/>
            <a:ext cx="10515600" cy="1325563"/>
          </a:xfrm>
        </p:spPr>
        <p:txBody>
          <a:bodyPr>
            <a:normAutofit/>
          </a:bodyPr>
          <a:lstStyle/>
          <a:p>
            <a:r>
              <a:rPr lang="en-US" sz="5400" b="1" dirty="0">
                <a:latin typeface="Arial Narrow" panose="020B0606020202030204" pitchFamily="34" charset="0"/>
              </a:rPr>
              <a:t>Darwinism is misleading and wrong.</a:t>
            </a:r>
          </a:p>
        </p:txBody>
      </p:sp>
      <p:sp>
        <p:nvSpPr>
          <p:cNvPr id="3" name="Content Placeholder 2">
            <a:extLst>
              <a:ext uri="{FF2B5EF4-FFF2-40B4-BE49-F238E27FC236}">
                <a16:creationId xmlns:a16="http://schemas.microsoft.com/office/drawing/2014/main" id="{C626646C-2814-8B00-E3F6-2F3C99FE5876}"/>
              </a:ext>
            </a:extLst>
          </p:cNvPr>
          <p:cNvSpPr>
            <a:spLocks noGrp="1"/>
          </p:cNvSpPr>
          <p:nvPr>
            <p:ph idx="1"/>
          </p:nvPr>
        </p:nvSpPr>
        <p:spPr/>
        <p:txBody>
          <a:bodyPr/>
          <a:lstStyle/>
          <a:p>
            <a:r>
              <a:rPr lang="en-US" sz="4000" dirty="0"/>
              <a:t> </a:t>
            </a:r>
            <a:r>
              <a:rPr lang="en-US" sz="4800" dirty="0">
                <a:latin typeface="Arial Narrow" panose="020B0606020202030204" pitchFamily="34" charset="0"/>
              </a:rPr>
              <a:t>Survival of the Fittest?</a:t>
            </a:r>
          </a:p>
          <a:p>
            <a:r>
              <a:rPr lang="en-US" sz="4800" dirty="0">
                <a:latin typeface="Arial Narrow" panose="020B0606020202030204" pitchFamily="34" charset="0"/>
              </a:rPr>
              <a:t> Survival via fair competition?</a:t>
            </a:r>
          </a:p>
          <a:p>
            <a:r>
              <a:rPr lang="en-US" sz="4000" dirty="0">
                <a:latin typeface="Arial Narrow" panose="020B0606020202030204" pitchFamily="34" charset="0"/>
              </a:rPr>
              <a:t> Check how you view the world &amp; operate yourself.</a:t>
            </a:r>
          </a:p>
          <a:p>
            <a:endParaRPr lang="en-US" dirty="0"/>
          </a:p>
        </p:txBody>
      </p:sp>
      <p:sp>
        <p:nvSpPr>
          <p:cNvPr id="4" name="Date Placeholder 3">
            <a:extLst>
              <a:ext uri="{FF2B5EF4-FFF2-40B4-BE49-F238E27FC236}">
                <a16:creationId xmlns:a16="http://schemas.microsoft.com/office/drawing/2014/main" id="{CF8FA0D9-2F6F-D183-73CD-9E7CBB7C8E9E}"/>
              </a:ext>
            </a:extLst>
          </p:cNvPr>
          <p:cNvSpPr>
            <a:spLocks noGrp="1"/>
          </p:cNvSpPr>
          <p:nvPr>
            <p:ph type="dt" sz="half" idx="10"/>
          </p:nvPr>
        </p:nvSpPr>
        <p:spPr/>
        <p:txBody>
          <a:bodyPr/>
          <a:lstStyle/>
          <a:p>
            <a:pPr>
              <a:defRPr/>
            </a:pPr>
            <a:fld id="{D6E53535-85ED-44A0-8129-58A515194D52}" type="datetime1">
              <a:rPr lang="ko-KR" altLang="en-US" smtClean="0"/>
              <a:pPr>
                <a:defRPr/>
              </a:pPr>
              <a:t>2025-03-06</a:t>
            </a:fld>
            <a:endParaRPr lang="en-GB" altLang="ko-KR"/>
          </a:p>
        </p:txBody>
      </p:sp>
      <p:sp>
        <p:nvSpPr>
          <p:cNvPr id="5" name="Slide Number Placeholder 4">
            <a:extLst>
              <a:ext uri="{FF2B5EF4-FFF2-40B4-BE49-F238E27FC236}">
                <a16:creationId xmlns:a16="http://schemas.microsoft.com/office/drawing/2014/main" id="{178252CC-6D66-02E0-2C16-A2AA88281E2B}"/>
              </a:ext>
            </a:extLst>
          </p:cNvPr>
          <p:cNvSpPr>
            <a:spLocks noGrp="1"/>
          </p:cNvSpPr>
          <p:nvPr>
            <p:ph type="sldNum" sz="quarter" idx="12"/>
          </p:nvPr>
        </p:nvSpPr>
        <p:spPr/>
        <p:txBody>
          <a:bodyPr/>
          <a:lstStyle/>
          <a:p>
            <a:fld id="{9A92719C-2796-456A-A93B-1B95D280CEC9}" type="slidenum">
              <a:rPr lang="ko-KR" altLang="en-GB" smtClean="0"/>
              <a:pPr/>
              <a:t>27</a:t>
            </a:fld>
            <a:endParaRPr lang="en-GB" altLang="ko-KR"/>
          </a:p>
        </p:txBody>
      </p:sp>
    </p:spTree>
    <p:extLst>
      <p:ext uri="{BB962C8B-B14F-4D97-AF65-F5344CB8AC3E}">
        <p14:creationId xmlns:p14="http://schemas.microsoft.com/office/powerpoint/2010/main" val="34233790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51D3EE-412F-C8AD-932C-05BFCDEE58E4}"/>
              </a:ext>
            </a:extLst>
          </p:cNvPr>
          <p:cNvSpPr>
            <a:spLocks noGrp="1"/>
          </p:cNvSpPr>
          <p:nvPr>
            <p:ph type="title"/>
          </p:nvPr>
        </p:nvSpPr>
        <p:spPr>
          <a:xfrm>
            <a:off x="407368" y="404664"/>
            <a:ext cx="10515600" cy="936104"/>
          </a:xfrm>
        </p:spPr>
        <p:txBody>
          <a:bodyPr>
            <a:normAutofit/>
          </a:bodyPr>
          <a:lstStyle/>
          <a:p>
            <a:r>
              <a:rPr lang="en-US" sz="6000" dirty="0">
                <a:latin typeface="Arial Narrow" panose="020B0606020202030204" pitchFamily="34" charset="0"/>
                <a:cs typeface="Arial" panose="020B0604020202020204" pitchFamily="34" charset="0"/>
              </a:rPr>
              <a:t>Purpose Disorientation</a:t>
            </a:r>
          </a:p>
        </p:txBody>
      </p:sp>
      <p:sp>
        <p:nvSpPr>
          <p:cNvPr id="3" name="Content Placeholder 2">
            <a:extLst>
              <a:ext uri="{FF2B5EF4-FFF2-40B4-BE49-F238E27FC236}">
                <a16:creationId xmlns:a16="http://schemas.microsoft.com/office/drawing/2014/main" id="{EA604FE8-22CE-A36E-2095-4DB89AECF2C0}"/>
              </a:ext>
            </a:extLst>
          </p:cNvPr>
          <p:cNvSpPr>
            <a:spLocks noGrp="1"/>
          </p:cNvSpPr>
          <p:nvPr>
            <p:ph idx="1"/>
          </p:nvPr>
        </p:nvSpPr>
        <p:spPr/>
        <p:txBody>
          <a:bodyPr/>
          <a:lstStyle/>
          <a:p>
            <a:r>
              <a:rPr lang="en-US" sz="3200" dirty="0"/>
              <a:t> </a:t>
            </a:r>
            <a:r>
              <a:rPr lang="en-US" sz="4400" dirty="0">
                <a:latin typeface="Arial Narrow" panose="020B0606020202030204" pitchFamily="34" charset="0"/>
              </a:rPr>
              <a:t>Tell the difference between purpose and means</a:t>
            </a:r>
          </a:p>
          <a:p>
            <a:r>
              <a:rPr lang="en-US" sz="4400" dirty="0">
                <a:latin typeface="Arial Narrow" panose="020B0606020202030204" pitchFamily="34" charset="0"/>
              </a:rPr>
              <a:t> Most people are purpose-disoriented</a:t>
            </a:r>
          </a:p>
          <a:p>
            <a:r>
              <a:rPr lang="en-US" dirty="0"/>
              <a:t> </a:t>
            </a:r>
          </a:p>
        </p:txBody>
      </p:sp>
      <p:sp>
        <p:nvSpPr>
          <p:cNvPr id="4" name="Date Placeholder 3">
            <a:extLst>
              <a:ext uri="{FF2B5EF4-FFF2-40B4-BE49-F238E27FC236}">
                <a16:creationId xmlns:a16="http://schemas.microsoft.com/office/drawing/2014/main" id="{4B17906D-6A4C-88C3-ACB3-4C07516BDCEB}"/>
              </a:ext>
            </a:extLst>
          </p:cNvPr>
          <p:cNvSpPr>
            <a:spLocks noGrp="1"/>
          </p:cNvSpPr>
          <p:nvPr>
            <p:ph type="dt" sz="half" idx="10"/>
          </p:nvPr>
        </p:nvSpPr>
        <p:spPr/>
        <p:txBody>
          <a:bodyPr/>
          <a:lstStyle/>
          <a:p>
            <a:pPr>
              <a:defRPr/>
            </a:pPr>
            <a:fld id="{D6E53535-85ED-44A0-8129-58A515194D52}" type="datetime1">
              <a:rPr lang="ko-KR" altLang="en-US" smtClean="0"/>
              <a:pPr>
                <a:defRPr/>
              </a:pPr>
              <a:t>2025-03-06</a:t>
            </a:fld>
            <a:endParaRPr lang="en-GB" altLang="ko-KR"/>
          </a:p>
        </p:txBody>
      </p:sp>
      <p:sp>
        <p:nvSpPr>
          <p:cNvPr id="5" name="Slide Number Placeholder 4">
            <a:extLst>
              <a:ext uri="{FF2B5EF4-FFF2-40B4-BE49-F238E27FC236}">
                <a16:creationId xmlns:a16="http://schemas.microsoft.com/office/drawing/2014/main" id="{A27FEB95-576A-D6B3-AECC-E5A39F13A41F}"/>
              </a:ext>
            </a:extLst>
          </p:cNvPr>
          <p:cNvSpPr>
            <a:spLocks noGrp="1"/>
          </p:cNvSpPr>
          <p:nvPr>
            <p:ph type="sldNum" sz="quarter" idx="12"/>
          </p:nvPr>
        </p:nvSpPr>
        <p:spPr/>
        <p:txBody>
          <a:bodyPr/>
          <a:lstStyle/>
          <a:p>
            <a:fld id="{9A92719C-2796-456A-A93B-1B95D280CEC9}" type="slidenum">
              <a:rPr lang="ko-KR" altLang="en-GB" smtClean="0"/>
              <a:pPr/>
              <a:t>28</a:t>
            </a:fld>
            <a:endParaRPr lang="en-GB" altLang="ko-KR"/>
          </a:p>
        </p:txBody>
      </p:sp>
    </p:spTree>
    <p:extLst>
      <p:ext uri="{BB962C8B-B14F-4D97-AF65-F5344CB8AC3E}">
        <p14:creationId xmlns:p14="http://schemas.microsoft.com/office/powerpoint/2010/main" val="14384369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01C4FE-9281-E932-1A86-346A17C2C73D}"/>
              </a:ext>
            </a:extLst>
          </p:cNvPr>
          <p:cNvSpPr>
            <a:spLocks noGrp="1"/>
          </p:cNvSpPr>
          <p:nvPr>
            <p:ph type="title"/>
          </p:nvPr>
        </p:nvSpPr>
        <p:spPr>
          <a:xfrm>
            <a:off x="119336" y="136525"/>
            <a:ext cx="10515600" cy="1325563"/>
          </a:xfrm>
        </p:spPr>
        <p:txBody>
          <a:bodyPr>
            <a:normAutofit/>
          </a:bodyPr>
          <a:lstStyle/>
          <a:p>
            <a:r>
              <a:rPr lang="en-US" sz="6600" dirty="0">
                <a:latin typeface="Arial Narrow" panose="020B0606020202030204" pitchFamily="34" charset="0"/>
              </a:rPr>
              <a:t>How to talk?</a:t>
            </a:r>
          </a:p>
        </p:txBody>
      </p:sp>
      <p:sp>
        <p:nvSpPr>
          <p:cNvPr id="3" name="Content Placeholder 2">
            <a:extLst>
              <a:ext uri="{FF2B5EF4-FFF2-40B4-BE49-F238E27FC236}">
                <a16:creationId xmlns:a16="http://schemas.microsoft.com/office/drawing/2014/main" id="{82DAA82B-0E73-0E87-1F9F-8C28E63F7289}"/>
              </a:ext>
            </a:extLst>
          </p:cNvPr>
          <p:cNvSpPr>
            <a:spLocks noGrp="1"/>
          </p:cNvSpPr>
          <p:nvPr>
            <p:ph idx="1"/>
          </p:nvPr>
        </p:nvSpPr>
        <p:spPr>
          <a:xfrm>
            <a:off x="838200" y="1412776"/>
            <a:ext cx="10515600" cy="4764187"/>
          </a:xfrm>
        </p:spPr>
        <p:txBody>
          <a:bodyPr>
            <a:normAutofit/>
          </a:bodyPr>
          <a:lstStyle/>
          <a:p>
            <a:r>
              <a:rPr lang="en-US" sz="3600" dirty="0">
                <a:latin typeface="Arial Narrow" panose="020B0606020202030204" pitchFamily="34" charset="0"/>
              </a:rPr>
              <a:t> Science is all about “communication”.</a:t>
            </a:r>
          </a:p>
          <a:p>
            <a:r>
              <a:rPr lang="en-US" sz="3600" dirty="0">
                <a:latin typeface="Arial Narrow" panose="020B0606020202030204" pitchFamily="34" charset="0"/>
              </a:rPr>
              <a:t> What is communication? </a:t>
            </a:r>
          </a:p>
          <a:p>
            <a:r>
              <a:rPr lang="en-US" sz="3600" dirty="0">
                <a:latin typeface="Arial Narrow" panose="020B0606020202030204" pitchFamily="34" charset="0"/>
              </a:rPr>
              <a:t> </a:t>
            </a:r>
          </a:p>
        </p:txBody>
      </p:sp>
      <p:sp>
        <p:nvSpPr>
          <p:cNvPr id="4" name="Date Placeholder 3">
            <a:extLst>
              <a:ext uri="{FF2B5EF4-FFF2-40B4-BE49-F238E27FC236}">
                <a16:creationId xmlns:a16="http://schemas.microsoft.com/office/drawing/2014/main" id="{E0C1C6BD-B39A-94FB-BFA6-C3571FA90FFA}"/>
              </a:ext>
            </a:extLst>
          </p:cNvPr>
          <p:cNvSpPr>
            <a:spLocks noGrp="1"/>
          </p:cNvSpPr>
          <p:nvPr>
            <p:ph type="dt" sz="half" idx="10"/>
          </p:nvPr>
        </p:nvSpPr>
        <p:spPr/>
        <p:txBody>
          <a:bodyPr/>
          <a:lstStyle/>
          <a:p>
            <a:pPr>
              <a:defRPr/>
            </a:pPr>
            <a:fld id="{D6E53535-85ED-44A0-8129-58A515194D52}" type="datetime1">
              <a:rPr lang="ko-KR" altLang="en-US" smtClean="0"/>
              <a:pPr>
                <a:defRPr/>
              </a:pPr>
              <a:t>2025-03-06</a:t>
            </a:fld>
            <a:endParaRPr lang="en-GB" altLang="ko-KR"/>
          </a:p>
        </p:txBody>
      </p:sp>
      <p:sp>
        <p:nvSpPr>
          <p:cNvPr id="5" name="Slide Number Placeholder 4">
            <a:extLst>
              <a:ext uri="{FF2B5EF4-FFF2-40B4-BE49-F238E27FC236}">
                <a16:creationId xmlns:a16="http://schemas.microsoft.com/office/drawing/2014/main" id="{CC9350FD-00EF-EFCD-4DA7-6F04720D9E3E}"/>
              </a:ext>
            </a:extLst>
          </p:cNvPr>
          <p:cNvSpPr>
            <a:spLocks noGrp="1"/>
          </p:cNvSpPr>
          <p:nvPr>
            <p:ph type="sldNum" sz="quarter" idx="12"/>
          </p:nvPr>
        </p:nvSpPr>
        <p:spPr/>
        <p:txBody>
          <a:bodyPr/>
          <a:lstStyle/>
          <a:p>
            <a:fld id="{9A92719C-2796-456A-A93B-1B95D280CEC9}" type="slidenum">
              <a:rPr lang="ko-KR" altLang="en-GB" smtClean="0"/>
              <a:pPr/>
              <a:t>29</a:t>
            </a:fld>
            <a:endParaRPr lang="en-GB" altLang="ko-KR"/>
          </a:p>
        </p:txBody>
      </p:sp>
    </p:spTree>
    <p:extLst>
      <p:ext uri="{BB962C8B-B14F-4D97-AF65-F5344CB8AC3E}">
        <p14:creationId xmlns:p14="http://schemas.microsoft.com/office/powerpoint/2010/main" val="21912634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5C2ACA-8E84-42C9-A3DB-AA4DAAC4F9A1}"/>
              </a:ext>
            </a:extLst>
          </p:cNvPr>
          <p:cNvSpPr>
            <a:spLocks noGrp="1"/>
          </p:cNvSpPr>
          <p:nvPr>
            <p:ph type="title"/>
          </p:nvPr>
        </p:nvSpPr>
        <p:spPr>
          <a:xfrm>
            <a:off x="620784" y="285226"/>
            <a:ext cx="10013597" cy="945180"/>
          </a:xfrm>
        </p:spPr>
        <p:txBody>
          <a:bodyPr>
            <a:normAutofit/>
          </a:bodyPr>
          <a:lstStyle/>
          <a:p>
            <a:r>
              <a:rPr lang="ko-KR" altLang="en-US" sz="4800" b="1" dirty="0"/>
              <a:t>책임선언 한계 </a:t>
            </a:r>
            <a:r>
              <a:rPr lang="en-US" altLang="ko-KR" sz="4800" b="1" dirty="0"/>
              <a:t>(</a:t>
            </a:r>
            <a:r>
              <a:rPr lang="en-US" altLang="ko-KR" sz="4800" b="1" dirty="0" err="1">
                <a:solidFill>
                  <a:srgbClr val="00B050"/>
                </a:solidFill>
              </a:rPr>
              <a:t>B</a:t>
            </a:r>
            <a:r>
              <a:rPr lang="en-US" altLang="ko-KR" sz="4800" b="1" dirty="0" err="1">
                <a:solidFill>
                  <a:srgbClr val="FF0000"/>
                </a:solidFill>
              </a:rPr>
              <a:t>i</a:t>
            </a:r>
            <a:r>
              <a:rPr lang="en-US" altLang="ko-KR" sz="4800" b="1" dirty="0" err="1">
                <a:solidFill>
                  <a:srgbClr val="0033CC"/>
                </a:solidFill>
              </a:rPr>
              <a:t>o</a:t>
            </a:r>
            <a:r>
              <a:rPr lang="en-US" altLang="ko-KR" sz="4800" b="1" dirty="0" err="1"/>
              <a:t>Disclaimer</a:t>
            </a:r>
            <a:r>
              <a:rPr lang="en-US" altLang="ko-KR" sz="4800" b="1" dirty="0"/>
              <a:t>)</a:t>
            </a:r>
            <a:endParaRPr lang="en-US" sz="4800" b="1" dirty="0"/>
          </a:p>
        </p:txBody>
      </p:sp>
      <p:sp>
        <p:nvSpPr>
          <p:cNvPr id="3" name="Content Placeholder 2">
            <a:extLst>
              <a:ext uri="{FF2B5EF4-FFF2-40B4-BE49-F238E27FC236}">
                <a16:creationId xmlns:a16="http://schemas.microsoft.com/office/drawing/2014/main" id="{D6F4E87A-D37E-47A3-9672-EE1087D525AF}"/>
              </a:ext>
            </a:extLst>
          </p:cNvPr>
          <p:cNvSpPr>
            <a:spLocks noGrp="1"/>
          </p:cNvSpPr>
          <p:nvPr>
            <p:ph idx="1"/>
          </p:nvPr>
        </p:nvSpPr>
        <p:spPr>
          <a:xfrm>
            <a:off x="506709" y="1507764"/>
            <a:ext cx="10214421" cy="3842471"/>
          </a:xfrm>
        </p:spPr>
        <p:txBody>
          <a:bodyPr>
            <a:normAutofit/>
          </a:bodyPr>
          <a:lstStyle/>
          <a:p>
            <a:r>
              <a:rPr lang="ko-KR" altLang="en-US" sz="3200" b="1" dirty="0"/>
              <a:t> 저의 발표에는 매우</a:t>
            </a:r>
            <a:r>
              <a:rPr lang="en-US" altLang="ko-KR" sz="3200" b="1" dirty="0"/>
              <a:t> </a:t>
            </a:r>
            <a:r>
              <a:rPr lang="ko-KR" altLang="en-US" sz="3200" b="1" dirty="0"/>
              <a:t>많은 오류</a:t>
            </a:r>
            <a:r>
              <a:rPr lang="en-US" altLang="ko-KR" sz="3200" b="1" dirty="0"/>
              <a:t>/</a:t>
            </a:r>
            <a:r>
              <a:rPr lang="ko-KR" altLang="en-US" sz="3200" b="1" dirty="0"/>
              <a:t>잘못이 있습니다</a:t>
            </a:r>
            <a:r>
              <a:rPr lang="en-US" altLang="ko-KR" sz="3200" b="1" dirty="0"/>
              <a:t>.</a:t>
            </a:r>
          </a:p>
          <a:p>
            <a:r>
              <a:rPr lang="ko-KR" altLang="en-US" sz="3200" b="1" dirty="0"/>
              <a:t> 비판적으로 듣고</a:t>
            </a:r>
            <a:r>
              <a:rPr lang="en-US" altLang="ko-KR" sz="3200" b="1" dirty="0"/>
              <a:t>, </a:t>
            </a:r>
            <a:r>
              <a:rPr lang="ko-KR" altLang="en-US" sz="3200" b="1" dirty="0"/>
              <a:t>독립적으로 판단해야 합니다</a:t>
            </a:r>
            <a:r>
              <a:rPr lang="en-US" altLang="ko-KR" sz="3200" b="1" dirty="0"/>
              <a:t>.</a:t>
            </a:r>
          </a:p>
          <a:p>
            <a:r>
              <a:rPr lang="en-US" altLang="ko-KR" sz="3200" b="1" dirty="0"/>
              <a:t> </a:t>
            </a:r>
            <a:r>
              <a:rPr lang="ko-KR" altLang="en-US" sz="3200" b="1" dirty="0"/>
              <a:t>신념적으로 듣지 않고</a:t>
            </a:r>
            <a:r>
              <a:rPr lang="en-US" altLang="ko-KR" sz="3200" b="1" dirty="0"/>
              <a:t>, </a:t>
            </a:r>
            <a:r>
              <a:rPr lang="ko-KR" altLang="en-US" sz="3200" b="1" dirty="0"/>
              <a:t>이성적 판단이 요구됩니다</a:t>
            </a:r>
            <a:r>
              <a:rPr lang="en-US" altLang="ko-KR" sz="3200" b="1" dirty="0"/>
              <a:t>.</a:t>
            </a:r>
          </a:p>
          <a:p>
            <a:endParaRPr lang="en-US" altLang="ko-KR" sz="3600" b="1" dirty="0"/>
          </a:p>
        </p:txBody>
      </p:sp>
    </p:spTree>
    <p:extLst>
      <p:ext uri="{BB962C8B-B14F-4D97-AF65-F5344CB8AC3E}">
        <p14:creationId xmlns:p14="http://schemas.microsoft.com/office/powerpoint/2010/main" val="1891680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ED612F-7D45-F6F1-1192-F55E4C9DDC8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F7D1319-C451-9002-E54A-E52A1D7CF229}"/>
              </a:ext>
            </a:extLst>
          </p:cNvPr>
          <p:cNvSpPr>
            <a:spLocks noGrp="1"/>
          </p:cNvSpPr>
          <p:nvPr>
            <p:ph type="title"/>
          </p:nvPr>
        </p:nvSpPr>
        <p:spPr>
          <a:xfrm>
            <a:off x="191344" y="332657"/>
            <a:ext cx="11162456" cy="1152127"/>
          </a:xfrm>
        </p:spPr>
        <p:txBody>
          <a:bodyPr>
            <a:normAutofit/>
          </a:bodyPr>
          <a:lstStyle/>
          <a:p>
            <a:r>
              <a:rPr lang="en-US" sz="6000" dirty="0"/>
              <a:t>How to read research papers?</a:t>
            </a:r>
          </a:p>
        </p:txBody>
      </p:sp>
      <p:sp>
        <p:nvSpPr>
          <p:cNvPr id="3" name="Content Placeholder 2">
            <a:extLst>
              <a:ext uri="{FF2B5EF4-FFF2-40B4-BE49-F238E27FC236}">
                <a16:creationId xmlns:a16="http://schemas.microsoft.com/office/drawing/2014/main" id="{6B455829-A9C3-1F6C-9175-42BBA837183F}"/>
              </a:ext>
            </a:extLst>
          </p:cNvPr>
          <p:cNvSpPr>
            <a:spLocks noGrp="1"/>
          </p:cNvSpPr>
          <p:nvPr>
            <p:ph idx="1"/>
          </p:nvPr>
        </p:nvSpPr>
        <p:spPr/>
        <p:txBody>
          <a:bodyPr/>
          <a:lstStyle/>
          <a:p>
            <a:endParaRPr lang="en-US" dirty="0"/>
          </a:p>
        </p:txBody>
      </p:sp>
      <p:sp>
        <p:nvSpPr>
          <p:cNvPr id="4" name="Date Placeholder 3">
            <a:extLst>
              <a:ext uri="{FF2B5EF4-FFF2-40B4-BE49-F238E27FC236}">
                <a16:creationId xmlns:a16="http://schemas.microsoft.com/office/drawing/2014/main" id="{6D0EAB21-80E3-3C6B-FA11-A76477949A28}"/>
              </a:ext>
            </a:extLst>
          </p:cNvPr>
          <p:cNvSpPr>
            <a:spLocks noGrp="1"/>
          </p:cNvSpPr>
          <p:nvPr>
            <p:ph type="dt" sz="half" idx="10"/>
          </p:nvPr>
        </p:nvSpPr>
        <p:spPr/>
        <p:txBody>
          <a:bodyPr/>
          <a:lstStyle/>
          <a:p>
            <a:pPr>
              <a:defRPr/>
            </a:pPr>
            <a:fld id="{D6E53535-85ED-44A0-8129-58A515194D52}" type="datetime1">
              <a:rPr lang="ko-KR" altLang="en-US" smtClean="0"/>
              <a:pPr>
                <a:defRPr/>
              </a:pPr>
              <a:t>2025-03-06</a:t>
            </a:fld>
            <a:endParaRPr lang="en-GB" altLang="ko-KR"/>
          </a:p>
        </p:txBody>
      </p:sp>
      <p:sp>
        <p:nvSpPr>
          <p:cNvPr id="5" name="Slide Number Placeholder 4">
            <a:extLst>
              <a:ext uri="{FF2B5EF4-FFF2-40B4-BE49-F238E27FC236}">
                <a16:creationId xmlns:a16="http://schemas.microsoft.com/office/drawing/2014/main" id="{C2C29CA8-A20E-AE78-D9B3-4D45B542AAC6}"/>
              </a:ext>
            </a:extLst>
          </p:cNvPr>
          <p:cNvSpPr>
            <a:spLocks noGrp="1"/>
          </p:cNvSpPr>
          <p:nvPr>
            <p:ph type="sldNum" sz="quarter" idx="12"/>
          </p:nvPr>
        </p:nvSpPr>
        <p:spPr/>
        <p:txBody>
          <a:bodyPr/>
          <a:lstStyle/>
          <a:p>
            <a:fld id="{9A92719C-2796-456A-A93B-1B95D280CEC9}" type="slidenum">
              <a:rPr lang="ko-KR" altLang="en-GB" smtClean="0"/>
              <a:pPr/>
              <a:t>30</a:t>
            </a:fld>
            <a:endParaRPr lang="en-GB" altLang="ko-KR"/>
          </a:p>
        </p:txBody>
      </p:sp>
    </p:spTree>
    <p:extLst>
      <p:ext uri="{BB962C8B-B14F-4D97-AF65-F5344CB8AC3E}">
        <p14:creationId xmlns:p14="http://schemas.microsoft.com/office/powerpoint/2010/main" val="40041609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제목 1">
            <a:extLst>
              <a:ext uri="{FF2B5EF4-FFF2-40B4-BE49-F238E27FC236}">
                <a16:creationId xmlns:a16="http://schemas.microsoft.com/office/drawing/2014/main" id="{6806ACDF-0FBE-5C29-1DA4-5835D606C312}"/>
              </a:ext>
            </a:extLst>
          </p:cNvPr>
          <p:cNvSpPr>
            <a:spLocks noGrp="1"/>
          </p:cNvSpPr>
          <p:nvPr>
            <p:ph type="title"/>
          </p:nvPr>
        </p:nvSpPr>
        <p:spPr>
          <a:xfrm>
            <a:off x="479376" y="107950"/>
            <a:ext cx="10801200" cy="1143000"/>
          </a:xfrm>
        </p:spPr>
        <p:txBody>
          <a:bodyPr/>
          <a:lstStyle/>
          <a:p>
            <a:r>
              <a:rPr lang="en-US" altLang="ko-KR" sz="6000" dirty="0">
                <a:ea typeface="Gulim" panose="020B0600000101010101" pitchFamily="34" charset="-127"/>
              </a:rPr>
              <a:t>Research Papers for graduates</a:t>
            </a:r>
            <a:endParaRPr lang="ko-KR" altLang="en-US" dirty="0">
              <a:ea typeface="Gulim" panose="020B0600000101010101" pitchFamily="34" charset="-127"/>
            </a:endParaRPr>
          </a:p>
        </p:txBody>
      </p:sp>
      <p:sp>
        <p:nvSpPr>
          <p:cNvPr id="34819" name="내용 개체 틀 2">
            <a:extLst>
              <a:ext uri="{FF2B5EF4-FFF2-40B4-BE49-F238E27FC236}">
                <a16:creationId xmlns:a16="http://schemas.microsoft.com/office/drawing/2014/main" id="{85CC3A18-B832-2278-EF7A-6B3D063E7B22}"/>
              </a:ext>
            </a:extLst>
          </p:cNvPr>
          <p:cNvSpPr>
            <a:spLocks noGrp="1"/>
          </p:cNvSpPr>
          <p:nvPr>
            <p:ph idx="1"/>
          </p:nvPr>
        </p:nvSpPr>
        <p:spPr/>
        <p:txBody>
          <a:bodyPr>
            <a:normAutofit/>
          </a:bodyPr>
          <a:lstStyle/>
          <a:p>
            <a:r>
              <a:rPr lang="en-US" altLang="ko-KR" sz="3600" dirty="0">
                <a:ea typeface="Gulim" panose="020B0600000101010101" pitchFamily="34" charset="-127"/>
              </a:rPr>
              <a:t> </a:t>
            </a:r>
            <a:r>
              <a:rPr lang="en-US" altLang="ko-KR" sz="4000" dirty="0">
                <a:ea typeface="Gulim" panose="020B0600000101010101" pitchFamily="34" charset="-127"/>
              </a:rPr>
              <a:t>Read many papers</a:t>
            </a:r>
          </a:p>
          <a:p>
            <a:r>
              <a:rPr lang="en-US" altLang="ko-KR" sz="4000" dirty="0">
                <a:ea typeface="Gulim" panose="020B0600000101010101" pitchFamily="34" charset="-127"/>
              </a:rPr>
              <a:t> Write many papers</a:t>
            </a:r>
          </a:p>
          <a:p>
            <a:pPr lvl="1"/>
            <a:r>
              <a:rPr lang="en-US" altLang="ko-KR" sz="4000" dirty="0">
                <a:ea typeface="Gulim" panose="020B0600000101010101" pitchFamily="34" charset="-127"/>
              </a:rPr>
              <a:t>Keep writing in English</a:t>
            </a:r>
            <a:endParaRPr lang="ko-KR" altLang="en-US" sz="4000" dirty="0">
              <a:ea typeface="Gulim" panose="020B0600000101010101" pitchFamily="34" charset="-127"/>
            </a:endParaRPr>
          </a:p>
        </p:txBody>
      </p:sp>
      <p:sp>
        <p:nvSpPr>
          <p:cNvPr id="34820" name="날짜 개체 틀 3">
            <a:extLst>
              <a:ext uri="{FF2B5EF4-FFF2-40B4-BE49-F238E27FC236}">
                <a16:creationId xmlns:a16="http://schemas.microsoft.com/office/drawing/2014/main" id="{9B928B50-F464-EE24-CA4B-768E56817839}"/>
              </a:ext>
            </a:extLst>
          </p:cNvPr>
          <p:cNvSpPr>
            <a:spLocks noGrp="1"/>
          </p:cNvSpPr>
          <p:nvPr>
            <p:ph type="dt" sz="half" idx="10"/>
          </p:nvPr>
        </p:nvSpPr>
        <p:spPr>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fld id="{D0222FBF-2AFA-44A6-9C04-10D2BDD0EB20}" type="datetime1">
              <a:rPr lang="ko-KR" altLang="en-US" sz="1400">
                <a:ea typeface="Gulim" panose="020B0600000101010101" pitchFamily="34" charset="-127"/>
              </a:rPr>
              <a:pPr>
                <a:spcBef>
                  <a:spcPct val="0"/>
                </a:spcBef>
                <a:buClrTx/>
                <a:buSzTx/>
                <a:buFontTx/>
                <a:buNone/>
              </a:pPr>
              <a:t>2025-03-06</a:t>
            </a:fld>
            <a:endParaRPr lang="en-GB" altLang="ko-KR" sz="1400">
              <a:ea typeface="Gulim" panose="020B0600000101010101" pitchFamily="34" charset="-127"/>
            </a:endParaRPr>
          </a:p>
        </p:txBody>
      </p:sp>
      <p:sp>
        <p:nvSpPr>
          <p:cNvPr id="34821" name="슬라이드 번호 개체 틀 4">
            <a:extLst>
              <a:ext uri="{FF2B5EF4-FFF2-40B4-BE49-F238E27FC236}">
                <a16:creationId xmlns:a16="http://schemas.microsoft.com/office/drawing/2014/main" id="{5FC61520-AD20-E2F4-D941-5DFC49A275AA}"/>
              </a:ext>
            </a:extLst>
          </p:cNvPr>
          <p:cNvSpPr>
            <a:spLocks noGrp="1"/>
          </p:cNvSpPr>
          <p:nvPr>
            <p:ph type="sldNum" sz="quarter" idx="12"/>
          </p:nvPr>
        </p:nvSpPr>
        <p:spPr>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fld id="{CC26C9B0-A9B4-47DE-A1C6-3FA708CB1FF9}" type="slidenum">
              <a:rPr lang="ko-KR" altLang="en-GB" sz="1400"/>
              <a:pPr>
                <a:spcBef>
                  <a:spcPct val="0"/>
                </a:spcBef>
                <a:buClrTx/>
                <a:buSzTx/>
                <a:buFontTx/>
                <a:buNone/>
              </a:pPr>
              <a:t>31</a:t>
            </a:fld>
            <a:endParaRPr lang="en-GB" altLang="ko-KR" sz="1400"/>
          </a:p>
        </p:txBody>
      </p:sp>
    </p:spTree>
    <p:extLst>
      <p:ext uri="{BB962C8B-B14F-4D97-AF65-F5344CB8AC3E}">
        <p14:creationId xmlns:p14="http://schemas.microsoft.com/office/powerpoint/2010/main" val="69323076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7F558-B0FC-A36B-B7B7-4035518BE502}"/>
              </a:ext>
            </a:extLst>
          </p:cNvPr>
          <p:cNvSpPr>
            <a:spLocks noGrp="1"/>
          </p:cNvSpPr>
          <p:nvPr>
            <p:ph type="title"/>
          </p:nvPr>
        </p:nvSpPr>
        <p:spPr>
          <a:xfrm>
            <a:off x="263352" y="188641"/>
            <a:ext cx="11090448" cy="1224135"/>
          </a:xfrm>
        </p:spPr>
        <p:txBody>
          <a:bodyPr>
            <a:normAutofit/>
          </a:bodyPr>
          <a:lstStyle/>
          <a:p>
            <a:r>
              <a:rPr lang="en-US" sz="5400" dirty="0">
                <a:latin typeface="Arial Narrow" panose="020B0606020202030204" pitchFamily="34" charset="0"/>
              </a:rPr>
              <a:t>How to write a research paper?</a:t>
            </a:r>
          </a:p>
        </p:txBody>
      </p:sp>
      <p:sp>
        <p:nvSpPr>
          <p:cNvPr id="3" name="Content Placeholder 2">
            <a:extLst>
              <a:ext uri="{FF2B5EF4-FFF2-40B4-BE49-F238E27FC236}">
                <a16:creationId xmlns:a16="http://schemas.microsoft.com/office/drawing/2014/main" id="{39EB2D88-C6FA-56C1-4E45-4DC4693CD63D}"/>
              </a:ext>
            </a:extLst>
          </p:cNvPr>
          <p:cNvSpPr>
            <a:spLocks noGrp="1"/>
          </p:cNvSpPr>
          <p:nvPr>
            <p:ph idx="1"/>
          </p:nvPr>
        </p:nvSpPr>
        <p:spPr>
          <a:xfrm>
            <a:off x="767408" y="1556792"/>
            <a:ext cx="10586392" cy="4620171"/>
          </a:xfrm>
        </p:spPr>
        <p:txBody>
          <a:bodyPr>
            <a:normAutofit/>
          </a:bodyPr>
          <a:lstStyle/>
          <a:p>
            <a:r>
              <a:rPr lang="en-US" sz="4000" dirty="0"/>
              <a:t> Important thing first</a:t>
            </a:r>
          </a:p>
          <a:p>
            <a:r>
              <a:rPr lang="en-US" sz="4000" dirty="0"/>
              <a:t> Don’t make it boring</a:t>
            </a:r>
          </a:p>
          <a:p>
            <a:endParaRPr lang="en-US" sz="4000" dirty="0"/>
          </a:p>
        </p:txBody>
      </p:sp>
      <p:sp>
        <p:nvSpPr>
          <p:cNvPr id="4" name="Date Placeholder 3">
            <a:extLst>
              <a:ext uri="{FF2B5EF4-FFF2-40B4-BE49-F238E27FC236}">
                <a16:creationId xmlns:a16="http://schemas.microsoft.com/office/drawing/2014/main" id="{DB5B9AF7-BF81-A2F6-ABA9-39C66E0E5D24}"/>
              </a:ext>
            </a:extLst>
          </p:cNvPr>
          <p:cNvSpPr>
            <a:spLocks noGrp="1"/>
          </p:cNvSpPr>
          <p:nvPr>
            <p:ph type="dt" sz="half" idx="10"/>
          </p:nvPr>
        </p:nvSpPr>
        <p:spPr/>
        <p:txBody>
          <a:bodyPr/>
          <a:lstStyle/>
          <a:p>
            <a:pPr>
              <a:defRPr/>
            </a:pPr>
            <a:fld id="{D6E53535-85ED-44A0-8129-58A515194D52}" type="datetime1">
              <a:rPr lang="ko-KR" altLang="en-US" smtClean="0"/>
              <a:pPr>
                <a:defRPr/>
              </a:pPr>
              <a:t>2025-03-06</a:t>
            </a:fld>
            <a:endParaRPr lang="en-GB" altLang="ko-KR"/>
          </a:p>
        </p:txBody>
      </p:sp>
      <p:sp>
        <p:nvSpPr>
          <p:cNvPr id="5" name="Slide Number Placeholder 4">
            <a:extLst>
              <a:ext uri="{FF2B5EF4-FFF2-40B4-BE49-F238E27FC236}">
                <a16:creationId xmlns:a16="http://schemas.microsoft.com/office/drawing/2014/main" id="{01BCF0F6-1B5D-EBF6-3C9C-514DD1A47ADC}"/>
              </a:ext>
            </a:extLst>
          </p:cNvPr>
          <p:cNvSpPr>
            <a:spLocks noGrp="1"/>
          </p:cNvSpPr>
          <p:nvPr>
            <p:ph type="sldNum" sz="quarter" idx="12"/>
          </p:nvPr>
        </p:nvSpPr>
        <p:spPr/>
        <p:txBody>
          <a:bodyPr/>
          <a:lstStyle/>
          <a:p>
            <a:fld id="{9A92719C-2796-456A-A93B-1B95D280CEC9}" type="slidenum">
              <a:rPr lang="ko-KR" altLang="en-GB" smtClean="0"/>
              <a:pPr/>
              <a:t>32</a:t>
            </a:fld>
            <a:endParaRPr lang="en-GB" altLang="ko-KR"/>
          </a:p>
        </p:txBody>
      </p:sp>
    </p:spTree>
    <p:extLst>
      <p:ext uri="{BB962C8B-B14F-4D97-AF65-F5344CB8AC3E}">
        <p14:creationId xmlns:p14="http://schemas.microsoft.com/office/powerpoint/2010/main" val="10429703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CB58C8-71EF-7A40-6583-9564819CD7E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42E5F5F5-E68A-D89A-EE52-9DB221EBBB56}"/>
              </a:ext>
            </a:extLst>
          </p:cNvPr>
          <p:cNvSpPr>
            <a:spLocks noGrp="1"/>
          </p:cNvSpPr>
          <p:nvPr>
            <p:ph idx="1"/>
          </p:nvPr>
        </p:nvSpPr>
        <p:spPr/>
        <p:txBody>
          <a:bodyPr/>
          <a:lstStyle/>
          <a:p>
            <a:endParaRPr lang="en-US"/>
          </a:p>
        </p:txBody>
      </p:sp>
      <p:sp>
        <p:nvSpPr>
          <p:cNvPr id="4" name="Date Placeholder 3">
            <a:extLst>
              <a:ext uri="{FF2B5EF4-FFF2-40B4-BE49-F238E27FC236}">
                <a16:creationId xmlns:a16="http://schemas.microsoft.com/office/drawing/2014/main" id="{97E22689-17D2-6052-FF1E-F337C35E36EB}"/>
              </a:ext>
            </a:extLst>
          </p:cNvPr>
          <p:cNvSpPr>
            <a:spLocks noGrp="1"/>
          </p:cNvSpPr>
          <p:nvPr>
            <p:ph type="dt" sz="half" idx="10"/>
          </p:nvPr>
        </p:nvSpPr>
        <p:spPr/>
        <p:txBody>
          <a:bodyPr/>
          <a:lstStyle/>
          <a:p>
            <a:pPr>
              <a:defRPr/>
            </a:pPr>
            <a:fld id="{D6E53535-85ED-44A0-8129-58A515194D52}" type="datetime1">
              <a:rPr lang="ko-KR" altLang="en-US" smtClean="0"/>
              <a:pPr>
                <a:defRPr/>
              </a:pPr>
              <a:t>2025-03-06</a:t>
            </a:fld>
            <a:endParaRPr lang="en-GB" altLang="ko-KR"/>
          </a:p>
        </p:txBody>
      </p:sp>
      <p:sp>
        <p:nvSpPr>
          <p:cNvPr id="5" name="Slide Number Placeholder 4">
            <a:extLst>
              <a:ext uri="{FF2B5EF4-FFF2-40B4-BE49-F238E27FC236}">
                <a16:creationId xmlns:a16="http://schemas.microsoft.com/office/drawing/2014/main" id="{3187FF7C-F6CB-EA11-C21F-06059190B75A}"/>
              </a:ext>
            </a:extLst>
          </p:cNvPr>
          <p:cNvSpPr>
            <a:spLocks noGrp="1"/>
          </p:cNvSpPr>
          <p:nvPr>
            <p:ph type="sldNum" sz="quarter" idx="12"/>
          </p:nvPr>
        </p:nvSpPr>
        <p:spPr/>
        <p:txBody>
          <a:bodyPr/>
          <a:lstStyle/>
          <a:p>
            <a:fld id="{9A92719C-2796-456A-A93B-1B95D280CEC9}" type="slidenum">
              <a:rPr lang="ko-KR" altLang="en-GB" smtClean="0"/>
              <a:pPr/>
              <a:t>33</a:t>
            </a:fld>
            <a:endParaRPr lang="en-GB" altLang="ko-KR"/>
          </a:p>
        </p:txBody>
      </p:sp>
      <p:pic>
        <p:nvPicPr>
          <p:cNvPr id="7" name="Picture 6">
            <a:extLst>
              <a:ext uri="{FF2B5EF4-FFF2-40B4-BE49-F238E27FC236}">
                <a16:creationId xmlns:a16="http://schemas.microsoft.com/office/drawing/2014/main" id="{7818C35F-7CEE-842A-C873-4B45340A7F3F}"/>
              </a:ext>
            </a:extLst>
          </p:cNvPr>
          <p:cNvPicPr>
            <a:picLocks noChangeAspect="1"/>
          </p:cNvPicPr>
          <p:nvPr/>
        </p:nvPicPr>
        <p:blipFill>
          <a:blip r:embed="rId2"/>
          <a:stretch>
            <a:fillRect/>
          </a:stretch>
        </p:blipFill>
        <p:spPr>
          <a:xfrm>
            <a:off x="2495600" y="188640"/>
            <a:ext cx="7704761" cy="6424585"/>
          </a:xfrm>
          <a:prstGeom prst="rect">
            <a:avLst/>
          </a:prstGeom>
        </p:spPr>
      </p:pic>
    </p:spTree>
    <p:extLst>
      <p:ext uri="{BB962C8B-B14F-4D97-AF65-F5344CB8AC3E}">
        <p14:creationId xmlns:p14="http://schemas.microsoft.com/office/powerpoint/2010/main" val="34338490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FE4D33-FCD5-D6C0-70D0-88D98C4D05A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89D234A7-779E-6781-500A-6B989621CB8E}"/>
              </a:ext>
            </a:extLst>
          </p:cNvPr>
          <p:cNvSpPr>
            <a:spLocks noGrp="1"/>
          </p:cNvSpPr>
          <p:nvPr>
            <p:ph idx="1"/>
          </p:nvPr>
        </p:nvSpPr>
        <p:spPr/>
        <p:txBody>
          <a:bodyPr/>
          <a:lstStyle/>
          <a:p>
            <a:endParaRPr lang="en-US"/>
          </a:p>
        </p:txBody>
      </p:sp>
      <p:sp>
        <p:nvSpPr>
          <p:cNvPr id="4" name="Date Placeholder 3">
            <a:extLst>
              <a:ext uri="{FF2B5EF4-FFF2-40B4-BE49-F238E27FC236}">
                <a16:creationId xmlns:a16="http://schemas.microsoft.com/office/drawing/2014/main" id="{6B67991C-3E5A-9481-4D0D-834C06E3A68B}"/>
              </a:ext>
            </a:extLst>
          </p:cNvPr>
          <p:cNvSpPr>
            <a:spLocks noGrp="1"/>
          </p:cNvSpPr>
          <p:nvPr>
            <p:ph type="dt" sz="half" idx="10"/>
          </p:nvPr>
        </p:nvSpPr>
        <p:spPr/>
        <p:txBody>
          <a:bodyPr/>
          <a:lstStyle/>
          <a:p>
            <a:pPr>
              <a:defRPr/>
            </a:pPr>
            <a:fld id="{D6E53535-85ED-44A0-8129-58A515194D52}" type="datetime1">
              <a:rPr lang="ko-KR" altLang="en-US" smtClean="0"/>
              <a:pPr>
                <a:defRPr/>
              </a:pPr>
              <a:t>2025-03-06</a:t>
            </a:fld>
            <a:endParaRPr lang="en-GB" altLang="ko-KR"/>
          </a:p>
        </p:txBody>
      </p:sp>
      <p:sp>
        <p:nvSpPr>
          <p:cNvPr id="5" name="Slide Number Placeholder 4">
            <a:extLst>
              <a:ext uri="{FF2B5EF4-FFF2-40B4-BE49-F238E27FC236}">
                <a16:creationId xmlns:a16="http://schemas.microsoft.com/office/drawing/2014/main" id="{42A8DA70-E4CA-CBEC-27B7-B22B97424F6D}"/>
              </a:ext>
            </a:extLst>
          </p:cNvPr>
          <p:cNvSpPr>
            <a:spLocks noGrp="1"/>
          </p:cNvSpPr>
          <p:nvPr>
            <p:ph type="sldNum" sz="quarter" idx="12"/>
          </p:nvPr>
        </p:nvSpPr>
        <p:spPr/>
        <p:txBody>
          <a:bodyPr/>
          <a:lstStyle/>
          <a:p>
            <a:fld id="{9A92719C-2796-456A-A93B-1B95D280CEC9}" type="slidenum">
              <a:rPr lang="ko-KR" altLang="en-GB" smtClean="0"/>
              <a:pPr/>
              <a:t>34</a:t>
            </a:fld>
            <a:endParaRPr lang="en-GB" altLang="ko-KR"/>
          </a:p>
        </p:txBody>
      </p:sp>
      <p:sp>
        <p:nvSpPr>
          <p:cNvPr id="7" name="TextBox 6">
            <a:extLst>
              <a:ext uri="{FF2B5EF4-FFF2-40B4-BE49-F238E27FC236}">
                <a16:creationId xmlns:a16="http://schemas.microsoft.com/office/drawing/2014/main" id="{0B930D38-F93D-2E83-0EDE-37E937A3CF91}"/>
              </a:ext>
            </a:extLst>
          </p:cNvPr>
          <p:cNvSpPr txBox="1"/>
          <p:nvPr/>
        </p:nvSpPr>
        <p:spPr>
          <a:xfrm>
            <a:off x="263352" y="136525"/>
            <a:ext cx="11737304" cy="6370975"/>
          </a:xfrm>
          <a:prstGeom prst="rect">
            <a:avLst/>
          </a:prstGeom>
          <a:noFill/>
        </p:spPr>
        <p:txBody>
          <a:bodyPr wrap="square">
            <a:spAutoFit/>
          </a:bodyPr>
          <a:lstStyle/>
          <a:p>
            <a:r>
              <a:rPr lang="en-US" sz="2400" b="0" i="0" dirty="0">
                <a:solidFill>
                  <a:srgbClr val="222222"/>
                </a:solidFill>
                <a:effectLst/>
                <a:latin typeface="Arial Narrow" panose="020B0606020202030204" pitchFamily="34" charset="0"/>
              </a:rPr>
              <a:t>The 5-methylcytosine (5mC) mark in mammalian DNA is known to be mostly located in transposable elements (TEs; also known as mobile genetic elements or ‘jumping genes’), which are found at a high copy number in the genome</a:t>
            </a:r>
            <a:r>
              <a:rPr lang="en-US" sz="2400" b="0" i="0" baseline="30000" dirty="0">
                <a:solidFill>
                  <a:srgbClr val="006699"/>
                </a:solidFill>
                <a:effectLst/>
                <a:latin typeface="Arial Narrow" panose="020B0606020202030204" pitchFamily="34" charset="0"/>
                <a:hlinkClick r:id="rId2" tooltip="Yoder, J. A., Walsh, C. P. &amp; Bestor, T. H. Trends Genet. 13, 335–340 (1997)."/>
              </a:rPr>
              <a:t>1</a:t>
            </a:r>
            <a:r>
              <a:rPr lang="en-US" sz="2400" b="0" i="0" dirty="0">
                <a:solidFill>
                  <a:srgbClr val="222222"/>
                </a:solidFill>
                <a:effectLst/>
                <a:latin typeface="Arial Narrow" panose="020B0606020202030204" pitchFamily="34" charset="0"/>
              </a:rPr>
              <a:t>. TEs are retrovirus-derived intragenomic parasites that are capable of relocating to new genomic sites. </a:t>
            </a:r>
          </a:p>
          <a:p>
            <a:r>
              <a:rPr lang="en-US" sz="2400" b="0" i="0" dirty="0">
                <a:solidFill>
                  <a:srgbClr val="222222"/>
                </a:solidFill>
                <a:effectLst/>
                <a:latin typeface="Arial Narrow" panose="020B0606020202030204" pitchFamily="34" charset="0"/>
              </a:rPr>
              <a:t>This mobility can cause insertional mutations and DNA damage (primarily in the form of double-stranded breaks) within functional coding and regulatory DNA sequences. In the genome of the fruit fly </a:t>
            </a:r>
            <a:r>
              <a:rPr lang="en-US" sz="2400" b="0" i="1" dirty="0">
                <a:solidFill>
                  <a:srgbClr val="222222"/>
                </a:solidFill>
                <a:effectLst/>
                <a:latin typeface="Arial Narrow" panose="020B0606020202030204" pitchFamily="34" charset="0"/>
              </a:rPr>
              <a:t>Drosophila melanogaster</a:t>
            </a:r>
            <a:r>
              <a:rPr lang="en-US" sz="2400" b="0" i="0" dirty="0">
                <a:solidFill>
                  <a:srgbClr val="222222"/>
                </a:solidFill>
                <a:effectLst/>
                <a:latin typeface="Arial Narrow" panose="020B0606020202030204" pitchFamily="34" charset="0"/>
              </a:rPr>
              <a:t>, the detected 5mC marks reside almost exclusively in TE loci. </a:t>
            </a:r>
          </a:p>
          <a:p>
            <a:r>
              <a:rPr lang="en-US" sz="2400" b="0" i="0" dirty="0">
                <a:solidFill>
                  <a:srgbClr val="222222"/>
                </a:solidFill>
                <a:effectLst/>
                <a:latin typeface="Arial Narrow" panose="020B0606020202030204" pitchFamily="34" charset="0"/>
              </a:rPr>
              <a:t>TE activity can lead to considerable levels of genome instability, and DNA 5-cytosine methylation represents a genome defense mechanism that enables the host cell to restrain mutagenic TEs. </a:t>
            </a:r>
          </a:p>
          <a:p>
            <a:r>
              <a:rPr lang="en-US" sz="2400" b="0" i="0" dirty="0">
                <a:solidFill>
                  <a:srgbClr val="222222"/>
                </a:solidFill>
                <a:effectLst/>
                <a:latin typeface="Arial Narrow" panose="020B0606020202030204" pitchFamily="34" charset="0"/>
              </a:rPr>
              <a:t>Building on these literature data, Gorbunova and colleagues examined 5mC levels in TE loci across the human genome at different adult ages, using publicly available Illumina DNA methylation array datasets obtained from blood cells</a:t>
            </a:r>
            <a:r>
              <a:rPr lang="en-US" sz="2400" b="0" i="0" baseline="30000" dirty="0">
                <a:solidFill>
                  <a:srgbClr val="006699"/>
                </a:solidFill>
                <a:effectLst/>
                <a:latin typeface="Arial Narrow" panose="020B0606020202030204" pitchFamily="34" charset="0"/>
                <a:hlinkClick r:id="rId3" tooltip="Morandini, F. et al. Nat. Aging &#10;                  https://doi.org/10.1038/s45587-024-00757-2&#10;                  &#10;                 (2025)."/>
              </a:rPr>
              <a:t>2</a:t>
            </a:r>
            <a:r>
              <a:rPr lang="en-US" sz="2400" b="0" i="0" dirty="0">
                <a:solidFill>
                  <a:srgbClr val="222222"/>
                </a:solidFill>
                <a:effectLst/>
                <a:latin typeface="Arial Narrow" panose="020B0606020202030204" pitchFamily="34" charset="0"/>
              </a:rPr>
              <a:t>. </a:t>
            </a:r>
          </a:p>
          <a:p>
            <a:r>
              <a:rPr lang="en-US" sz="2400" b="0" i="0" dirty="0">
                <a:solidFill>
                  <a:srgbClr val="222222"/>
                </a:solidFill>
                <a:effectLst/>
                <a:latin typeface="Arial Narrow" panose="020B0606020202030204" pitchFamily="34" charset="0"/>
              </a:rPr>
              <a:t>They explored 5mC levels at specific long interspersed nuclear element-1 (LINE1 (hereafter, L1)) retrotransposon families, which are known to perform the majority of </a:t>
            </a:r>
            <a:r>
              <a:rPr lang="en-US" sz="2400" b="0" i="0" dirty="0" err="1">
                <a:solidFill>
                  <a:srgbClr val="222222"/>
                </a:solidFill>
                <a:effectLst/>
                <a:latin typeface="Arial Narrow" panose="020B0606020202030204" pitchFamily="34" charset="0"/>
              </a:rPr>
              <a:t>retrotransposition</a:t>
            </a:r>
            <a:r>
              <a:rPr lang="en-US" sz="2400" b="0" i="0" dirty="0">
                <a:solidFill>
                  <a:srgbClr val="222222"/>
                </a:solidFill>
                <a:effectLst/>
                <a:latin typeface="Arial Narrow" panose="020B0606020202030204" pitchFamily="34" charset="0"/>
              </a:rPr>
              <a:t> activity in humans, and found that these levels proportionally decrease with age. Thus, the methylation state of cytosine–guanine dinucleotide (CpG) sites at certain TE copies can be used to generate a highly accurate epigenetic aging clock (Fig. </a:t>
            </a:r>
            <a:r>
              <a:rPr lang="en-US" sz="2400" b="0" i="0" dirty="0">
                <a:solidFill>
                  <a:srgbClr val="006699"/>
                </a:solidFill>
                <a:effectLst/>
                <a:latin typeface="Arial Narrow" panose="020B0606020202030204" pitchFamily="34" charset="0"/>
                <a:hlinkClick r:id="rId4"/>
              </a:rPr>
              <a:t>1</a:t>
            </a:r>
            <a:r>
              <a:rPr lang="en-US" sz="2400" b="0" i="0" dirty="0">
                <a:solidFill>
                  <a:srgbClr val="222222"/>
                </a:solidFill>
                <a:effectLst/>
                <a:latin typeface="Arial Narrow" panose="020B0606020202030204" pitchFamily="34" charset="0"/>
              </a:rPr>
              <a:t>).</a:t>
            </a:r>
            <a:endParaRPr lang="en-US" sz="2400" dirty="0">
              <a:latin typeface="Arial Narrow" panose="020B0606020202030204" pitchFamily="34" charset="0"/>
            </a:endParaRPr>
          </a:p>
        </p:txBody>
      </p:sp>
    </p:spTree>
    <p:extLst>
      <p:ext uri="{BB962C8B-B14F-4D97-AF65-F5344CB8AC3E}">
        <p14:creationId xmlns:p14="http://schemas.microsoft.com/office/powerpoint/2010/main" val="23379554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8CF87F-7CF1-16E9-B44A-20D084B24B51}"/>
              </a:ext>
            </a:extLst>
          </p:cNvPr>
          <p:cNvSpPr>
            <a:spLocks noGrp="1"/>
          </p:cNvSpPr>
          <p:nvPr>
            <p:ph type="title"/>
          </p:nvPr>
        </p:nvSpPr>
        <p:spPr>
          <a:xfrm>
            <a:off x="119336" y="44625"/>
            <a:ext cx="11090448" cy="864096"/>
          </a:xfrm>
        </p:spPr>
        <p:txBody>
          <a:bodyPr>
            <a:noAutofit/>
          </a:bodyPr>
          <a:lstStyle/>
          <a:p>
            <a:pPr>
              <a:spcAft>
                <a:spcPts val="1200"/>
              </a:spcAft>
            </a:pPr>
            <a:r>
              <a:rPr lang="en-US" sz="3600" b="1" dirty="0">
                <a:effectLst/>
                <a:latin typeface="Arial Narrow" panose="020B0606020202030204" pitchFamily="34" charset="0"/>
              </a:rPr>
              <a:t>Fig. 1: Dynamics of DNA methylation in L1 loci during aging.</a:t>
            </a:r>
            <a:endParaRPr lang="en-US" sz="3600"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019A2C1B-47AF-7541-06B1-3119A07A3F0F}"/>
              </a:ext>
            </a:extLst>
          </p:cNvPr>
          <p:cNvSpPr>
            <a:spLocks noGrp="1"/>
          </p:cNvSpPr>
          <p:nvPr>
            <p:ph idx="1"/>
          </p:nvPr>
        </p:nvSpPr>
        <p:spPr/>
        <p:txBody>
          <a:bodyPr/>
          <a:lstStyle/>
          <a:p>
            <a:endParaRPr lang="en-US"/>
          </a:p>
        </p:txBody>
      </p:sp>
      <p:sp>
        <p:nvSpPr>
          <p:cNvPr id="4" name="Date Placeholder 3">
            <a:extLst>
              <a:ext uri="{FF2B5EF4-FFF2-40B4-BE49-F238E27FC236}">
                <a16:creationId xmlns:a16="http://schemas.microsoft.com/office/drawing/2014/main" id="{AE325608-157D-D335-117E-E3EFB4F0EBAB}"/>
              </a:ext>
            </a:extLst>
          </p:cNvPr>
          <p:cNvSpPr>
            <a:spLocks noGrp="1"/>
          </p:cNvSpPr>
          <p:nvPr>
            <p:ph type="dt" sz="half" idx="10"/>
          </p:nvPr>
        </p:nvSpPr>
        <p:spPr/>
        <p:txBody>
          <a:bodyPr/>
          <a:lstStyle/>
          <a:p>
            <a:pPr>
              <a:defRPr/>
            </a:pPr>
            <a:fld id="{D6E53535-85ED-44A0-8129-58A515194D52}" type="datetime1">
              <a:rPr lang="ko-KR" altLang="en-US" smtClean="0"/>
              <a:pPr>
                <a:defRPr/>
              </a:pPr>
              <a:t>2025-03-06</a:t>
            </a:fld>
            <a:endParaRPr lang="en-GB" altLang="ko-KR"/>
          </a:p>
        </p:txBody>
      </p:sp>
      <p:sp>
        <p:nvSpPr>
          <p:cNvPr id="5" name="Slide Number Placeholder 4">
            <a:extLst>
              <a:ext uri="{FF2B5EF4-FFF2-40B4-BE49-F238E27FC236}">
                <a16:creationId xmlns:a16="http://schemas.microsoft.com/office/drawing/2014/main" id="{59A688BF-DA64-DDD4-0445-D85B38533C33}"/>
              </a:ext>
            </a:extLst>
          </p:cNvPr>
          <p:cNvSpPr>
            <a:spLocks noGrp="1"/>
          </p:cNvSpPr>
          <p:nvPr>
            <p:ph type="sldNum" sz="quarter" idx="12"/>
          </p:nvPr>
        </p:nvSpPr>
        <p:spPr/>
        <p:txBody>
          <a:bodyPr/>
          <a:lstStyle/>
          <a:p>
            <a:fld id="{9A92719C-2796-456A-A93B-1B95D280CEC9}" type="slidenum">
              <a:rPr lang="ko-KR" altLang="en-GB" smtClean="0"/>
              <a:pPr/>
              <a:t>35</a:t>
            </a:fld>
            <a:endParaRPr lang="en-GB" altLang="ko-KR"/>
          </a:p>
        </p:txBody>
      </p:sp>
      <p:pic>
        <p:nvPicPr>
          <p:cNvPr id="2050" name="Picture 2" descr="figure 1">
            <a:extLst>
              <a:ext uri="{FF2B5EF4-FFF2-40B4-BE49-F238E27FC236}">
                <a16:creationId xmlns:a16="http://schemas.microsoft.com/office/drawing/2014/main" id="{2D2C894F-0668-44A2-1E63-678F7B85933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51584" y="1005701"/>
            <a:ext cx="6984776" cy="55332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793621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3CD6E2-1DB9-48B5-C36B-271EA180DED6}"/>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77312E45-7E19-2EC9-554B-4B1C2508FEAE}"/>
              </a:ext>
            </a:extLst>
          </p:cNvPr>
          <p:cNvSpPr>
            <a:spLocks noGrp="1"/>
          </p:cNvSpPr>
          <p:nvPr>
            <p:ph idx="1"/>
          </p:nvPr>
        </p:nvSpPr>
        <p:spPr/>
        <p:txBody>
          <a:bodyPr/>
          <a:lstStyle/>
          <a:p>
            <a:endParaRPr lang="en-US"/>
          </a:p>
        </p:txBody>
      </p:sp>
      <p:sp>
        <p:nvSpPr>
          <p:cNvPr id="4" name="Date Placeholder 3">
            <a:extLst>
              <a:ext uri="{FF2B5EF4-FFF2-40B4-BE49-F238E27FC236}">
                <a16:creationId xmlns:a16="http://schemas.microsoft.com/office/drawing/2014/main" id="{20FCE2C4-AB3C-2CEC-50C8-339554B2DA00}"/>
              </a:ext>
            </a:extLst>
          </p:cNvPr>
          <p:cNvSpPr>
            <a:spLocks noGrp="1"/>
          </p:cNvSpPr>
          <p:nvPr>
            <p:ph type="dt" sz="half" idx="10"/>
          </p:nvPr>
        </p:nvSpPr>
        <p:spPr/>
        <p:txBody>
          <a:bodyPr/>
          <a:lstStyle/>
          <a:p>
            <a:pPr>
              <a:defRPr/>
            </a:pPr>
            <a:fld id="{D6E53535-85ED-44A0-8129-58A515194D52}" type="datetime1">
              <a:rPr lang="ko-KR" altLang="en-US" smtClean="0"/>
              <a:pPr>
                <a:defRPr/>
              </a:pPr>
              <a:t>2025-03-06</a:t>
            </a:fld>
            <a:endParaRPr lang="en-GB" altLang="ko-KR"/>
          </a:p>
        </p:txBody>
      </p:sp>
      <p:sp>
        <p:nvSpPr>
          <p:cNvPr id="5" name="Slide Number Placeholder 4">
            <a:extLst>
              <a:ext uri="{FF2B5EF4-FFF2-40B4-BE49-F238E27FC236}">
                <a16:creationId xmlns:a16="http://schemas.microsoft.com/office/drawing/2014/main" id="{898C2C8E-D602-092F-BC2C-67FA8242B2A7}"/>
              </a:ext>
            </a:extLst>
          </p:cNvPr>
          <p:cNvSpPr>
            <a:spLocks noGrp="1"/>
          </p:cNvSpPr>
          <p:nvPr>
            <p:ph type="sldNum" sz="quarter" idx="12"/>
          </p:nvPr>
        </p:nvSpPr>
        <p:spPr/>
        <p:txBody>
          <a:bodyPr/>
          <a:lstStyle/>
          <a:p>
            <a:fld id="{9A92719C-2796-456A-A93B-1B95D280CEC9}" type="slidenum">
              <a:rPr lang="ko-KR" altLang="en-GB" smtClean="0"/>
              <a:pPr/>
              <a:t>36</a:t>
            </a:fld>
            <a:endParaRPr lang="en-GB" altLang="ko-KR"/>
          </a:p>
        </p:txBody>
      </p:sp>
      <p:pic>
        <p:nvPicPr>
          <p:cNvPr id="7" name="Picture 6">
            <a:extLst>
              <a:ext uri="{FF2B5EF4-FFF2-40B4-BE49-F238E27FC236}">
                <a16:creationId xmlns:a16="http://schemas.microsoft.com/office/drawing/2014/main" id="{23886BE4-21C0-CCF7-D702-C2DFEF81414B}"/>
              </a:ext>
            </a:extLst>
          </p:cNvPr>
          <p:cNvPicPr>
            <a:picLocks noChangeAspect="1"/>
          </p:cNvPicPr>
          <p:nvPr/>
        </p:nvPicPr>
        <p:blipFill>
          <a:blip r:embed="rId2"/>
          <a:stretch>
            <a:fillRect/>
          </a:stretch>
        </p:blipFill>
        <p:spPr>
          <a:xfrm>
            <a:off x="648355" y="242962"/>
            <a:ext cx="10438220" cy="5934001"/>
          </a:xfrm>
          <a:prstGeom prst="rect">
            <a:avLst/>
          </a:prstGeom>
        </p:spPr>
      </p:pic>
    </p:spTree>
    <p:extLst>
      <p:ext uri="{BB962C8B-B14F-4D97-AF65-F5344CB8AC3E}">
        <p14:creationId xmlns:p14="http://schemas.microsoft.com/office/powerpoint/2010/main" val="30235457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E2FBFE-F928-9350-62DD-9E4702F08796}"/>
              </a:ext>
            </a:extLst>
          </p:cNvPr>
          <p:cNvSpPr>
            <a:spLocks noGrp="1"/>
          </p:cNvSpPr>
          <p:nvPr>
            <p:ph type="title"/>
          </p:nvPr>
        </p:nvSpPr>
        <p:spPr>
          <a:xfrm>
            <a:off x="47328" y="12599"/>
            <a:ext cx="10515600" cy="608089"/>
          </a:xfrm>
        </p:spPr>
        <p:txBody>
          <a:bodyPr>
            <a:normAutofit fontScale="90000"/>
          </a:bodyPr>
          <a:lstStyle/>
          <a:p>
            <a:r>
              <a:rPr lang="en-US" b="1" i="0" dirty="0">
                <a:solidFill>
                  <a:srgbClr val="222222"/>
                </a:solidFill>
                <a:effectLst/>
                <a:latin typeface="Harding"/>
              </a:rPr>
              <a:t>Abstract</a:t>
            </a:r>
            <a:endParaRPr lang="en-US" dirty="0"/>
          </a:p>
        </p:txBody>
      </p:sp>
      <p:sp>
        <p:nvSpPr>
          <p:cNvPr id="3" name="Content Placeholder 2">
            <a:extLst>
              <a:ext uri="{FF2B5EF4-FFF2-40B4-BE49-F238E27FC236}">
                <a16:creationId xmlns:a16="http://schemas.microsoft.com/office/drawing/2014/main" id="{F036F7F0-EB5D-D398-96D0-23F90ED717CF}"/>
              </a:ext>
            </a:extLst>
          </p:cNvPr>
          <p:cNvSpPr>
            <a:spLocks noGrp="1"/>
          </p:cNvSpPr>
          <p:nvPr>
            <p:ph idx="1"/>
          </p:nvPr>
        </p:nvSpPr>
        <p:spPr/>
        <p:txBody>
          <a:bodyPr/>
          <a:lstStyle/>
          <a:p>
            <a:endParaRPr lang="en-US"/>
          </a:p>
        </p:txBody>
      </p:sp>
      <p:sp>
        <p:nvSpPr>
          <p:cNvPr id="4" name="Date Placeholder 3">
            <a:extLst>
              <a:ext uri="{FF2B5EF4-FFF2-40B4-BE49-F238E27FC236}">
                <a16:creationId xmlns:a16="http://schemas.microsoft.com/office/drawing/2014/main" id="{D54030B6-0A33-54E4-4D35-39C272065204}"/>
              </a:ext>
            </a:extLst>
          </p:cNvPr>
          <p:cNvSpPr>
            <a:spLocks noGrp="1"/>
          </p:cNvSpPr>
          <p:nvPr>
            <p:ph type="dt" sz="half" idx="10"/>
          </p:nvPr>
        </p:nvSpPr>
        <p:spPr/>
        <p:txBody>
          <a:bodyPr/>
          <a:lstStyle/>
          <a:p>
            <a:pPr>
              <a:defRPr/>
            </a:pPr>
            <a:fld id="{D6E53535-85ED-44A0-8129-58A515194D52}" type="datetime1">
              <a:rPr lang="ko-KR" altLang="en-US" smtClean="0"/>
              <a:pPr>
                <a:defRPr/>
              </a:pPr>
              <a:t>2025-03-06</a:t>
            </a:fld>
            <a:endParaRPr lang="en-GB" altLang="ko-KR"/>
          </a:p>
        </p:txBody>
      </p:sp>
      <p:sp>
        <p:nvSpPr>
          <p:cNvPr id="5" name="Slide Number Placeholder 4">
            <a:extLst>
              <a:ext uri="{FF2B5EF4-FFF2-40B4-BE49-F238E27FC236}">
                <a16:creationId xmlns:a16="http://schemas.microsoft.com/office/drawing/2014/main" id="{4E68B5D5-4F3A-CF1E-0D8D-D36453C9A599}"/>
              </a:ext>
            </a:extLst>
          </p:cNvPr>
          <p:cNvSpPr>
            <a:spLocks noGrp="1"/>
          </p:cNvSpPr>
          <p:nvPr>
            <p:ph type="sldNum" sz="quarter" idx="12"/>
          </p:nvPr>
        </p:nvSpPr>
        <p:spPr/>
        <p:txBody>
          <a:bodyPr/>
          <a:lstStyle/>
          <a:p>
            <a:fld id="{9A92719C-2796-456A-A93B-1B95D280CEC9}" type="slidenum">
              <a:rPr lang="ko-KR" altLang="en-GB" smtClean="0"/>
              <a:pPr/>
              <a:t>37</a:t>
            </a:fld>
            <a:endParaRPr lang="en-GB" altLang="ko-KR"/>
          </a:p>
        </p:txBody>
      </p:sp>
      <p:sp>
        <p:nvSpPr>
          <p:cNvPr id="7" name="TextBox 6">
            <a:extLst>
              <a:ext uri="{FF2B5EF4-FFF2-40B4-BE49-F238E27FC236}">
                <a16:creationId xmlns:a16="http://schemas.microsoft.com/office/drawing/2014/main" id="{57CFE68F-AE93-7096-F373-D125E4FA6482}"/>
              </a:ext>
            </a:extLst>
          </p:cNvPr>
          <p:cNvSpPr txBox="1"/>
          <p:nvPr/>
        </p:nvSpPr>
        <p:spPr>
          <a:xfrm>
            <a:off x="263352" y="868117"/>
            <a:ext cx="11809312" cy="5493812"/>
          </a:xfrm>
          <a:prstGeom prst="rect">
            <a:avLst/>
          </a:prstGeom>
          <a:noFill/>
        </p:spPr>
        <p:txBody>
          <a:bodyPr wrap="square">
            <a:spAutoFit/>
          </a:bodyPr>
          <a:lstStyle/>
          <a:p>
            <a:pPr algn="l">
              <a:spcAft>
                <a:spcPts val="1800"/>
              </a:spcAft>
            </a:pPr>
            <a:r>
              <a:rPr lang="en-US" sz="2400" b="0" i="0" dirty="0">
                <a:solidFill>
                  <a:srgbClr val="222222"/>
                </a:solidFill>
                <a:effectLst/>
                <a:latin typeface="Arial Narrow" panose="020B0606020202030204" pitchFamily="34" charset="0"/>
              </a:rPr>
              <a:t>Transposable elements (TEs) are DNA sequences that expand selfishly in the genome, possibly causing severe cellular damage</a:t>
            </a:r>
            <a:r>
              <a:rPr lang="en-US" sz="2400" b="0" i="0">
                <a:solidFill>
                  <a:srgbClr val="222222"/>
                </a:solidFill>
                <a:effectLst/>
                <a:latin typeface="Arial Narrow" panose="020B0606020202030204" pitchFamily="34" charset="0"/>
              </a:rPr>
              <a:t>. </a:t>
            </a:r>
          </a:p>
          <a:p>
            <a:pPr algn="l">
              <a:spcAft>
                <a:spcPts val="1800"/>
              </a:spcAft>
            </a:pPr>
            <a:r>
              <a:rPr lang="en-US" sz="2400" b="0" i="0">
                <a:solidFill>
                  <a:srgbClr val="222222"/>
                </a:solidFill>
                <a:effectLst/>
                <a:latin typeface="Arial Narrow" panose="020B0606020202030204" pitchFamily="34" charset="0"/>
              </a:rPr>
              <a:t>While </a:t>
            </a:r>
            <a:r>
              <a:rPr lang="en-US" sz="2400" b="0" i="0" dirty="0">
                <a:solidFill>
                  <a:srgbClr val="222222"/>
                </a:solidFill>
                <a:effectLst/>
                <a:latin typeface="Arial Narrow" panose="020B0606020202030204" pitchFamily="34" charset="0"/>
              </a:rPr>
              <a:t>normally silenced, TEs have been shown to activate during aging. DNA 5-methylcytosine (5mC) is one of the main epigenetic modifications by which TEs are silenced and has been used to train highly accurate age predictors. Yet, one common criticism of such predictors is that they lack interpretability. In this study, we investigate the changes in TE 5mC methylation that occur during aging in human blood using published methylation array data. We find that evolutionarily young long interspersed nuclear elements 1 (L1s), the only known TEs capable of autonomous transposition in humans, undergo the fastest loss of 5mC methylation, suggesting an active mechanism of de-repression. The same young L1s also showed preferential gain in chromatin accessibility but not expression. The long terminal repeat retrotransposons THE1A and THE1C also showed very rapid 5mC loss. We then show that accurate age predictors can be trained on both 5mC methylation of individual TE copies and average methylation of TE families genome wide. Lastly, we show that while old L1s gradually lose 5mC during the entire lifespan, demethylation of young L1s only happens late in life and is associated with cancer.</a:t>
            </a:r>
          </a:p>
        </p:txBody>
      </p:sp>
    </p:spTree>
    <p:extLst>
      <p:ext uri="{BB962C8B-B14F-4D97-AF65-F5344CB8AC3E}">
        <p14:creationId xmlns:p14="http://schemas.microsoft.com/office/powerpoint/2010/main" val="225409656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0EDD6B-9C3A-C4F6-6836-35036DD1741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6F882C4-8C07-0AFF-53A6-E4B0E608DD24}"/>
              </a:ext>
            </a:extLst>
          </p:cNvPr>
          <p:cNvSpPr>
            <a:spLocks noGrp="1"/>
          </p:cNvSpPr>
          <p:nvPr>
            <p:ph type="title"/>
          </p:nvPr>
        </p:nvSpPr>
        <p:spPr>
          <a:xfrm>
            <a:off x="335360" y="136525"/>
            <a:ext cx="11018440" cy="1554163"/>
          </a:xfrm>
        </p:spPr>
        <p:txBody>
          <a:bodyPr>
            <a:normAutofit/>
          </a:bodyPr>
          <a:lstStyle/>
          <a:p>
            <a:r>
              <a:rPr lang="en-US" sz="6000" dirty="0"/>
              <a:t>How to present?</a:t>
            </a:r>
          </a:p>
        </p:txBody>
      </p:sp>
      <p:sp>
        <p:nvSpPr>
          <p:cNvPr id="3" name="Content Placeholder 2">
            <a:extLst>
              <a:ext uri="{FF2B5EF4-FFF2-40B4-BE49-F238E27FC236}">
                <a16:creationId xmlns:a16="http://schemas.microsoft.com/office/drawing/2014/main" id="{9CE8B995-78C7-D5D9-9CEA-E4D2BBAD8B1C}"/>
              </a:ext>
            </a:extLst>
          </p:cNvPr>
          <p:cNvSpPr>
            <a:spLocks noGrp="1"/>
          </p:cNvSpPr>
          <p:nvPr>
            <p:ph idx="1"/>
          </p:nvPr>
        </p:nvSpPr>
        <p:spPr/>
        <p:txBody>
          <a:bodyPr/>
          <a:lstStyle/>
          <a:p>
            <a:endParaRPr lang="en-US" dirty="0"/>
          </a:p>
        </p:txBody>
      </p:sp>
      <p:sp>
        <p:nvSpPr>
          <p:cNvPr id="4" name="Date Placeholder 3">
            <a:extLst>
              <a:ext uri="{FF2B5EF4-FFF2-40B4-BE49-F238E27FC236}">
                <a16:creationId xmlns:a16="http://schemas.microsoft.com/office/drawing/2014/main" id="{6C5E6C93-1CD7-BEA8-732F-FF26E8E0E294}"/>
              </a:ext>
            </a:extLst>
          </p:cNvPr>
          <p:cNvSpPr>
            <a:spLocks noGrp="1"/>
          </p:cNvSpPr>
          <p:nvPr>
            <p:ph type="dt" sz="half" idx="10"/>
          </p:nvPr>
        </p:nvSpPr>
        <p:spPr/>
        <p:txBody>
          <a:bodyPr/>
          <a:lstStyle/>
          <a:p>
            <a:pPr>
              <a:defRPr/>
            </a:pPr>
            <a:fld id="{D6E53535-85ED-44A0-8129-58A515194D52}" type="datetime1">
              <a:rPr lang="ko-KR" altLang="en-US" smtClean="0"/>
              <a:pPr>
                <a:defRPr/>
              </a:pPr>
              <a:t>2025-03-06</a:t>
            </a:fld>
            <a:endParaRPr lang="en-GB" altLang="ko-KR"/>
          </a:p>
        </p:txBody>
      </p:sp>
      <p:sp>
        <p:nvSpPr>
          <p:cNvPr id="5" name="Slide Number Placeholder 4">
            <a:extLst>
              <a:ext uri="{FF2B5EF4-FFF2-40B4-BE49-F238E27FC236}">
                <a16:creationId xmlns:a16="http://schemas.microsoft.com/office/drawing/2014/main" id="{1EF45DF8-D60A-F4F4-9F74-2DECE8FA18FA}"/>
              </a:ext>
            </a:extLst>
          </p:cNvPr>
          <p:cNvSpPr>
            <a:spLocks noGrp="1"/>
          </p:cNvSpPr>
          <p:nvPr>
            <p:ph type="sldNum" sz="quarter" idx="12"/>
          </p:nvPr>
        </p:nvSpPr>
        <p:spPr/>
        <p:txBody>
          <a:bodyPr/>
          <a:lstStyle/>
          <a:p>
            <a:fld id="{9A92719C-2796-456A-A93B-1B95D280CEC9}" type="slidenum">
              <a:rPr lang="ko-KR" altLang="en-GB" smtClean="0"/>
              <a:pPr/>
              <a:t>38</a:t>
            </a:fld>
            <a:endParaRPr lang="en-GB" altLang="ko-KR"/>
          </a:p>
        </p:txBody>
      </p:sp>
    </p:spTree>
    <p:extLst>
      <p:ext uri="{BB962C8B-B14F-4D97-AF65-F5344CB8AC3E}">
        <p14:creationId xmlns:p14="http://schemas.microsoft.com/office/powerpoint/2010/main" val="237523270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D055DB-4828-E22F-6125-B13CCC6650F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61F5069-4213-6EBB-B70D-559C5075B584}"/>
              </a:ext>
            </a:extLst>
          </p:cNvPr>
          <p:cNvSpPr>
            <a:spLocks noGrp="1"/>
          </p:cNvSpPr>
          <p:nvPr>
            <p:ph type="title"/>
          </p:nvPr>
        </p:nvSpPr>
        <p:spPr/>
        <p:txBody>
          <a:bodyPr>
            <a:normAutofit/>
          </a:bodyPr>
          <a:lstStyle/>
          <a:p>
            <a:r>
              <a:rPr lang="en-US" sz="5400" dirty="0"/>
              <a:t>How to think?</a:t>
            </a:r>
          </a:p>
        </p:txBody>
      </p:sp>
      <p:sp>
        <p:nvSpPr>
          <p:cNvPr id="3" name="Content Placeholder 2">
            <a:extLst>
              <a:ext uri="{FF2B5EF4-FFF2-40B4-BE49-F238E27FC236}">
                <a16:creationId xmlns:a16="http://schemas.microsoft.com/office/drawing/2014/main" id="{19F6C74F-27E5-0764-FDA4-16F76DDF78B2}"/>
              </a:ext>
            </a:extLst>
          </p:cNvPr>
          <p:cNvSpPr>
            <a:spLocks noGrp="1"/>
          </p:cNvSpPr>
          <p:nvPr>
            <p:ph idx="1"/>
          </p:nvPr>
        </p:nvSpPr>
        <p:spPr/>
        <p:txBody>
          <a:bodyPr/>
          <a:lstStyle/>
          <a:p>
            <a:endParaRPr lang="en-US"/>
          </a:p>
        </p:txBody>
      </p:sp>
      <p:sp>
        <p:nvSpPr>
          <p:cNvPr id="4" name="Date Placeholder 3">
            <a:extLst>
              <a:ext uri="{FF2B5EF4-FFF2-40B4-BE49-F238E27FC236}">
                <a16:creationId xmlns:a16="http://schemas.microsoft.com/office/drawing/2014/main" id="{11E97746-0840-24B1-54C7-7D6877845F87}"/>
              </a:ext>
            </a:extLst>
          </p:cNvPr>
          <p:cNvSpPr>
            <a:spLocks noGrp="1"/>
          </p:cNvSpPr>
          <p:nvPr>
            <p:ph type="dt" sz="half" idx="10"/>
          </p:nvPr>
        </p:nvSpPr>
        <p:spPr/>
        <p:txBody>
          <a:bodyPr/>
          <a:lstStyle/>
          <a:p>
            <a:pPr>
              <a:defRPr/>
            </a:pPr>
            <a:fld id="{D6E53535-85ED-44A0-8129-58A515194D52}" type="datetime1">
              <a:rPr lang="ko-KR" altLang="en-US" smtClean="0"/>
              <a:pPr>
                <a:defRPr/>
              </a:pPr>
              <a:t>2025-03-06</a:t>
            </a:fld>
            <a:endParaRPr lang="en-GB" altLang="ko-KR"/>
          </a:p>
        </p:txBody>
      </p:sp>
      <p:sp>
        <p:nvSpPr>
          <p:cNvPr id="5" name="Slide Number Placeholder 4">
            <a:extLst>
              <a:ext uri="{FF2B5EF4-FFF2-40B4-BE49-F238E27FC236}">
                <a16:creationId xmlns:a16="http://schemas.microsoft.com/office/drawing/2014/main" id="{CB55AA92-E44C-D408-5589-32D6E2D5C92A}"/>
              </a:ext>
            </a:extLst>
          </p:cNvPr>
          <p:cNvSpPr>
            <a:spLocks noGrp="1"/>
          </p:cNvSpPr>
          <p:nvPr>
            <p:ph type="sldNum" sz="quarter" idx="12"/>
          </p:nvPr>
        </p:nvSpPr>
        <p:spPr/>
        <p:txBody>
          <a:bodyPr/>
          <a:lstStyle/>
          <a:p>
            <a:fld id="{9A92719C-2796-456A-A93B-1B95D280CEC9}" type="slidenum">
              <a:rPr lang="ko-KR" altLang="en-GB" smtClean="0"/>
              <a:pPr/>
              <a:t>39</a:t>
            </a:fld>
            <a:endParaRPr lang="en-GB" altLang="ko-KR"/>
          </a:p>
        </p:txBody>
      </p:sp>
    </p:spTree>
    <p:extLst>
      <p:ext uri="{BB962C8B-B14F-4D97-AF65-F5344CB8AC3E}">
        <p14:creationId xmlns:p14="http://schemas.microsoft.com/office/powerpoint/2010/main" val="35060044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217C256-2DD6-66A7-8B32-0E4601561676}"/>
              </a:ext>
            </a:extLst>
          </p:cNvPr>
          <p:cNvSpPr>
            <a:spLocks noGrp="1"/>
          </p:cNvSpPr>
          <p:nvPr>
            <p:ph type="title"/>
          </p:nvPr>
        </p:nvSpPr>
        <p:spPr/>
        <p:txBody>
          <a:bodyPr/>
          <a:lstStyle/>
          <a:p>
            <a:r>
              <a:rPr lang="en-US" dirty="0"/>
              <a:t>BME50601</a:t>
            </a:r>
          </a:p>
        </p:txBody>
      </p:sp>
      <p:sp>
        <p:nvSpPr>
          <p:cNvPr id="4" name="날짜 개체 틀 3">
            <a:extLst>
              <a:ext uri="{FF2B5EF4-FFF2-40B4-BE49-F238E27FC236}">
                <a16:creationId xmlns:a16="http://schemas.microsoft.com/office/drawing/2014/main" id="{8FFE36E6-14C0-BC6A-134A-84A35F8A6F02}"/>
              </a:ext>
            </a:extLst>
          </p:cNvPr>
          <p:cNvSpPr>
            <a:spLocks noGrp="1"/>
          </p:cNvSpPr>
          <p:nvPr>
            <p:ph type="dt" sz="half" idx="10"/>
          </p:nvPr>
        </p:nvSpPr>
        <p:spPr/>
        <p:txBody>
          <a:bodyPr/>
          <a:lstStyle/>
          <a:p>
            <a:pPr>
              <a:defRPr/>
            </a:pPr>
            <a:fld id="{D6E53535-85ED-44A0-8129-58A515194D52}" type="datetime1">
              <a:rPr lang="ko-KR" altLang="en-US" smtClean="0"/>
              <a:pPr>
                <a:defRPr/>
              </a:pPr>
              <a:t>2025-03-06</a:t>
            </a:fld>
            <a:endParaRPr lang="en-GB" altLang="ko-KR"/>
          </a:p>
        </p:txBody>
      </p:sp>
      <p:sp>
        <p:nvSpPr>
          <p:cNvPr id="5" name="슬라이드 번호 개체 틀 4">
            <a:extLst>
              <a:ext uri="{FF2B5EF4-FFF2-40B4-BE49-F238E27FC236}">
                <a16:creationId xmlns:a16="http://schemas.microsoft.com/office/drawing/2014/main" id="{7B5886E6-E8F6-57D1-6688-7369B0D4D1D8}"/>
              </a:ext>
            </a:extLst>
          </p:cNvPr>
          <p:cNvSpPr>
            <a:spLocks noGrp="1"/>
          </p:cNvSpPr>
          <p:nvPr>
            <p:ph type="sldNum" sz="quarter" idx="12"/>
          </p:nvPr>
        </p:nvSpPr>
        <p:spPr/>
        <p:txBody>
          <a:bodyPr/>
          <a:lstStyle/>
          <a:p>
            <a:fld id="{9A92719C-2796-456A-A93B-1B95D280CEC9}" type="slidenum">
              <a:rPr lang="ko-KR" altLang="en-GB" smtClean="0"/>
              <a:pPr/>
              <a:t>4</a:t>
            </a:fld>
            <a:endParaRPr lang="en-GB" altLang="ko-KR"/>
          </a:p>
        </p:txBody>
      </p:sp>
      <p:sp>
        <p:nvSpPr>
          <p:cNvPr id="6" name="Content Placeholder 5">
            <a:extLst>
              <a:ext uri="{FF2B5EF4-FFF2-40B4-BE49-F238E27FC236}">
                <a16:creationId xmlns:a16="http://schemas.microsoft.com/office/drawing/2014/main" id="{A233DB7E-E756-39E8-86A3-83C5D062CDB4}"/>
              </a:ext>
            </a:extLst>
          </p:cNvPr>
          <p:cNvSpPr>
            <a:spLocks noGrp="1"/>
          </p:cNvSpPr>
          <p:nvPr>
            <p:ph idx="1"/>
          </p:nvPr>
        </p:nvSpPr>
        <p:spPr/>
        <p:txBody>
          <a:bodyPr/>
          <a:lstStyle/>
          <a:p>
            <a:endParaRPr lang="en-US"/>
          </a:p>
        </p:txBody>
      </p:sp>
      <p:pic>
        <p:nvPicPr>
          <p:cNvPr id="9" name="Picture 8">
            <a:extLst>
              <a:ext uri="{FF2B5EF4-FFF2-40B4-BE49-F238E27FC236}">
                <a16:creationId xmlns:a16="http://schemas.microsoft.com/office/drawing/2014/main" id="{37825EA9-1EEB-4AF1-F7D3-E3F1035511E9}"/>
              </a:ext>
            </a:extLst>
          </p:cNvPr>
          <p:cNvPicPr>
            <a:picLocks noChangeAspect="1"/>
          </p:cNvPicPr>
          <p:nvPr/>
        </p:nvPicPr>
        <p:blipFill>
          <a:blip r:embed="rId2"/>
          <a:stretch>
            <a:fillRect/>
          </a:stretch>
        </p:blipFill>
        <p:spPr>
          <a:xfrm>
            <a:off x="4439816" y="0"/>
            <a:ext cx="5379340" cy="6858000"/>
          </a:xfrm>
          <a:prstGeom prst="rect">
            <a:avLst/>
          </a:prstGeom>
        </p:spPr>
      </p:pic>
      <p:sp>
        <p:nvSpPr>
          <p:cNvPr id="10" name="Freeform: Shape 9">
            <a:extLst>
              <a:ext uri="{FF2B5EF4-FFF2-40B4-BE49-F238E27FC236}">
                <a16:creationId xmlns:a16="http://schemas.microsoft.com/office/drawing/2014/main" id="{C1E851AF-A0CB-D44F-139C-95334BD4F3A1}"/>
              </a:ext>
            </a:extLst>
          </p:cNvPr>
          <p:cNvSpPr/>
          <p:nvPr/>
        </p:nvSpPr>
        <p:spPr>
          <a:xfrm>
            <a:off x="8350370" y="1431985"/>
            <a:ext cx="1109932" cy="816634"/>
          </a:xfrm>
          <a:custGeom>
            <a:avLst/>
            <a:gdLst>
              <a:gd name="connsiteX0" fmla="*/ 546339 w 1109932"/>
              <a:gd name="connsiteY0" fmla="*/ 816634 h 816634"/>
              <a:gd name="connsiteX1" fmla="*/ 356558 w 1109932"/>
              <a:gd name="connsiteY1" fmla="*/ 776377 h 816634"/>
              <a:gd name="connsiteX2" fmla="*/ 155275 w 1109932"/>
              <a:gd name="connsiteY2" fmla="*/ 621102 h 816634"/>
              <a:gd name="connsiteX3" fmla="*/ 0 w 1109932"/>
              <a:gd name="connsiteY3" fmla="*/ 425570 h 816634"/>
              <a:gd name="connsiteX4" fmla="*/ 28755 w 1109932"/>
              <a:gd name="connsiteY4" fmla="*/ 276045 h 816634"/>
              <a:gd name="connsiteX5" fmla="*/ 92015 w 1109932"/>
              <a:gd name="connsiteY5" fmla="*/ 207034 h 816634"/>
              <a:gd name="connsiteX6" fmla="*/ 184030 w 1109932"/>
              <a:gd name="connsiteY6" fmla="*/ 126521 h 816634"/>
              <a:gd name="connsiteX7" fmla="*/ 396815 w 1109932"/>
              <a:gd name="connsiteY7" fmla="*/ 28755 h 816634"/>
              <a:gd name="connsiteX8" fmla="*/ 488830 w 1109932"/>
              <a:gd name="connsiteY8" fmla="*/ 5751 h 816634"/>
              <a:gd name="connsiteX9" fmla="*/ 621102 w 1109932"/>
              <a:gd name="connsiteY9" fmla="*/ 0 h 816634"/>
              <a:gd name="connsiteX10" fmla="*/ 977660 w 1109932"/>
              <a:gd name="connsiteY10" fmla="*/ 92015 h 816634"/>
              <a:gd name="connsiteX11" fmla="*/ 1098430 w 1109932"/>
              <a:gd name="connsiteY11" fmla="*/ 115019 h 816634"/>
              <a:gd name="connsiteX12" fmla="*/ 1109932 w 1109932"/>
              <a:gd name="connsiteY12" fmla="*/ 178279 h 816634"/>
              <a:gd name="connsiteX13" fmla="*/ 1058173 w 1109932"/>
              <a:gd name="connsiteY13" fmla="*/ 511834 h 816634"/>
              <a:gd name="connsiteX14" fmla="*/ 960407 w 1109932"/>
              <a:gd name="connsiteY14" fmla="*/ 661358 h 816634"/>
              <a:gd name="connsiteX15" fmla="*/ 736121 w 1109932"/>
              <a:gd name="connsiteY15" fmla="*/ 753373 h 816634"/>
              <a:gd name="connsiteX16" fmla="*/ 672860 w 1109932"/>
              <a:gd name="connsiteY16" fmla="*/ 782128 h 816634"/>
              <a:gd name="connsiteX17" fmla="*/ 638355 w 1109932"/>
              <a:gd name="connsiteY17" fmla="*/ 805132 h 816634"/>
              <a:gd name="connsiteX18" fmla="*/ 603849 w 1109932"/>
              <a:gd name="connsiteY18" fmla="*/ 810883 h 81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09932" h="816634">
                <a:moveTo>
                  <a:pt x="546339" y="816634"/>
                </a:moveTo>
                <a:cubicBezTo>
                  <a:pt x="483079" y="803215"/>
                  <a:pt x="416916" y="799591"/>
                  <a:pt x="356558" y="776377"/>
                </a:cubicBezTo>
                <a:cubicBezTo>
                  <a:pt x="316886" y="761119"/>
                  <a:pt x="185169" y="654472"/>
                  <a:pt x="155275" y="621102"/>
                </a:cubicBezTo>
                <a:cubicBezTo>
                  <a:pt x="99741" y="559110"/>
                  <a:pt x="0" y="425570"/>
                  <a:pt x="0" y="425570"/>
                </a:cubicBezTo>
                <a:cubicBezTo>
                  <a:pt x="9585" y="375728"/>
                  <a:pt x="9059" y="322823"/>
                  <a:pt x="28755" y="276045"/>
                </a:cubicBezTo>
                <a:cubicBezTo>
                  <a:pt x="40865" y="247284"/>
                  <a:pt x="69537" y="228680"/>
                  <a:pt x="92015" y="207034"/>
                </a:cubicBezTo>
                <a:cubicBezTo>
                  <a:pt x="121372" y="178764"/>
                  <a:pt x="150555" y="149768"/>
                  <a:pt x="184030" y="126521"/>
                </a:cubicBezTo>
                <a:cubicBezTo>
                  <a:pt x="253267" y="78439"/>
                  <a:pt x="317862" y="52680"/>
                  <a:pt x="396815" y="28755"/>
                </a:cubicBezTo>
                <a:cubicBezTo>
                  <a:pt x="427072" y="19586"/>
                  <a:pt x="457471" y="9771"/>
                  <a:pt x="488830" y="5751"/>
                </a:cubicBezTo>
                <a:cubicBezTo>
                  <a:pt x="532604" y="139"/>
                  <a:pt x="577011" y="1917"/>
                  <a:pt x="621102" y="0"/>
                </a:cubicBezTo>
                <a:lnTo>
                  <a:pt x="977660" y="92015"/>
                </a:lnTo>
                <a:cubicBezTo>
                  <a:pt x="1017500" y="101615"/>
                  <a:pt x="1064104" y="92633"/>
                  <a:pt x="1098430" y="115019"/>
                </a:cubicBezTo>
                <a:cubicBezTo>
                  <a:pt x="1116382" y="126727"/>
                  <a:pt x="1106098" y="157192"/>
                  <a:pt x="1109932" y="178279"/>
                </a:cubicBezTo>
                <a:cubicBezTo>
                  <a:pt x="1096851" y="326530"/>
                  <a:pt x="1102503" y="378842"/>
                  <a:pt x="1058173" y="511834"/>
                </a:cubicBezTo>
                <a:cubicBezTo>
                  <a:pt x="1039449" y="568005"/>
                  <a:pt x="1009101" y="624838"/>
                  <a:pt x="960407" y="661358"/>
                </a:cubicBezTo>
                <a:cubicBezTo>
                  <a:pt x="865974" y="732183"/>
                  <a:pt x="846391" y="715468"/>
                  <a:pt x="736121" y="753373"/>
                </a:cubicBezTo>
                <a:cubicBezTo>
                  <a:pt x="714216" y="760903"/>
                  <a:pt x="693331" y="771290"/>
                  <a:pt x="672860" y="782128"/>
                </a:cubicBezTo>
                <a:cubicBezTo>
                  <a:pt x="660643" y="788596"/>
                  <a:pt x="650719" y="798950"/>
                  <a:pt x="638355" y="805132"/>
                </a:cubicBezTo>
                <a:cubicBezTo>
                  <a:pt x="624993" y="811813"/>
                  <a:pt x="616773" y="810883"/>
                  <a:pt x="603849" y="810883"/>
                </a:cubicBezTo>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9362997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2" name="제목 1">
            <a:extLst>
              <a:ext uri="{FF2B5EF4-FFF2-40B4-BE49-F238E27FC236}">
                <a16:creationId xmlns:a16="http://schemas.microsoft.com/office/drawing/2014/main" id="{F5D32671-BE30-E74D-6A58-8B7B362D45F2}"/>
              </a:ext>
            </a:extLst>
          </p:cNvPr>
          <p:cNvSpPr>
            <a:spLocks noGrp="1"/>
          </p:cNvSpPr>
          <p:nvPr>
            <p:ph type="title"/>
          </p:nvPr>
        </p:nvSpPr>
        <p:spPr>
          <a:xfrm>
            <a:off x="911424" y="0"/>
            <a:ext cx="9083476" cy="1268760"/>
          </a:xfrm>
        </p:spPr>
        <p:txBody>
          <a:bodyPr/>
          <a:lstStyle/>
          <a:p>
            <a:r>
              <a:rPr lang="en-US" altLang="ko-KR" sz="6600" dirty="0">
                <a:latin typeface="Arial" panose="020B0604020202020204" pitchFamily="34" charset="0"/>
                <a:ea typeface="Gulim" panose="020B0600000101010101" pitchFamily="34" charset="-127"/>
                <a:cs typeface="Arial" panose="020B0604020202020204" pitchFamily="34" charset="0"/>
              </a:rPr>
              <a:t>Students  </a:t>
            </a:r>
            <a:r>
              <a:rPr lang="en-US" altLang="ko-KR" sz="6600" dirty="0">
                <a:latin typeface="Arial" panose="020B0604020202020204" pitchFamily="34" charset="0"/>
                <a:ea typeface="Gulim" panose="020B0600000101010101" pitchFamily="34" charset="-127"/>
                <a:cs typeface="Arial" panose="020B0604020202020204" pitchFamily="34" charset="0"/>
                <a:sym typeface="Wingdings" panose="05000000000000000000" pitchFamily="2" charset="2"/>
              </a:rPr>
              <a:t> </a:t>
            </a:r>
            <a:r>
              <a:rPr lang="en-US" altLang="ko-KR" sz="6600" dirty="0">
                <a:latin typeface="Arial" panose="020B0604020202020204" pitchFamily="34" charset="0"/>
                <a:ea typeface="Gulim" panose="020B0600000101010101" pitchFamily="34" charset="-127"/>
                <a:cs typeface="Arial" panose="020B0604020202020204" pitchFamily="34" charset="0"/>
              </a:rPr>
              <a:t>ALT</a:t>
            </a:r>
            <a:endParaRPr lang="ko-KR" altLang="en-US" dirty="0">
              <a:latin typeface="Arial" panose="020B0604020202020204" pitchFamily="34" charset="0"/>
              <a:ea typeface="Gulim" panose="020B0600000101010101" pitchFamily="34" charset="-127"/>
              <a:cs typeface="Arial" panose="020B0604020202020204" pitchFamily="34" charset="0"/>
            </a:endParaRPr>
          </a:p>
        </p:txBody>
      </p:sp>
      <p:sp>
        <p:nvSpPr>
          <p:cNvPr id="30723" name="내용 개체 틀 2">
            <a:extLst>
              <a:ext uri="{FF2B5EF4-FFF2-40B4-BE49-F238E27FC236}">
                <a16:creationId xmlns:a16="http://schemas.microsoft.com/office/drawing/2014/main" id="{BD38565A-7D5D-2E2E-7033-08CB9DA4AD91}"/>
              </a:ext>
            </a:extLst>
          </p:cNvPr>
          <p:cNvSpPr>
            <a:spLocks noGrp="1"/>
          </p:cNvSpPr>
          <p:nvPr>
            <p:ph idx="1"/>
          </p:nvPr>
        </p:nvSpPr>
        <p:spPr>
          <a:xfrm>
            <a:off x="1343472" y="1412875"/>
            <a:ext cx="8608566" cy="4114800"/>
          </a:xfrm>
        </p:spPr>
        <p:txBody>
          <a:bodyPr/>
          <a:lstStyle/>
          <a:p>
            <a:r>
              <a:rPr lang="en-US" altLang="ko-KR" sz="4000" dirty="0">
                <a:solidFill>
                  <a:srgbClr val="FF0000"/>
                </a:solidFill>
                <a:latin typeface="Arial Narrow" panose="020B0606020202030204" pitchFamily="34" charset="0"/>
                <a:ea typeface="Gulim" panose="020B0600000101010101" pitchFamily="34" charset="-127"/>
              </a:rPr>
              <a:t> A</a:t>
            </a:r>
            <a:r>
              <a:rPr lang="en-US" altLang="ko-KR" sz="4000" dirty="0">
                <a:latin typeface="Arial Narrow" panose="020B0606020202030204" pitchFamily="34" charset="0"/>
                <a:ea typeface="Gulim" panose="020B0600000101010101" pitchFamily="34" charset="-127"/>
              </a:rPr>
              <a:t>ctive self </a:t>
            </a:r>
            <a:r>
              <a:rPr lang="en-US" altLang="ko-KR" sz="4000" dirty="0">
                <a:solidFill>
                  <a:srgbClr val="FF0000"/>
                </a:solidFill>
                <a:latin typeface="Arial Narrow" panose="020B0606020202030204" pitchFamily="34" charset="0"/>
                <a:ea typeface="Gulim" panose="020B0600000101010101" pitchFamily="34" charset="-127"/>
              </a:rPr>
              <a:t>L</a:t>
            </a:r>
            <a:r>
              <a:rPr lang="en-US" altLang="ko-KR" sz="4000" dirty="0">
                <a:latin typeface="Arial Narrow" panose="020B0606020202030204" pitchFamily="34" charset="0"/>
                <a:ea typeface="Gulim" panose="020B0600000101010101" pitchFamily="34" charset="-127"/>
              </a:rPr>
              <a:t>earning &amp; </a:t>
            </a:r>
            <a:r>
              <a:rPr lang="en-US" altLang="ko-KR" sz="4000" dirty="0">
                <a:solidFill>
                  <a:srgbClr val="FF0000"/>
                </a:solidFill>
                <a:latin typeface="Arial Narrow" panose="020B0606020202030204" pitchFamily="34" charset="0"/>
                <a:ea typeface="Gulim" panose="020B0600000101010101" pitchFamily="34" charset="-127"/>
              </a:rPr>
              <a:t>T</a:t>
            </a:r>
            <a:r>
              <a:rPr lang="en-US" altLang="ko-KR" sz="4000" dirty="0">
                <a:latin typeface="Arial Narrow" panose="020B0606020202030204" pitchFamily="34" charset="0"/>
                <a:ea typeface="Gulim" panose="020B0600000101010101" pitchFamily="34" charset="-127"/>
              </a:rPr>
              <a:t>eaching</a:t>
            </a:r>
          </a:p>
          <a:p>
            <a:pPr lvl="1"/>
            <a:r>
              <a:rPr lang="en-US" altLang="ko-KR" sz="3600" dirty="0">
                <a:latin typeface="Arial Narrow" panose="020B0606020202030204" pitchFamily="34" charset="0"/>
                <a:ea typeface="Gulim" panose="020B0600000101010101" pitchFamily="34" charset="-127"/>
              </a:rPr>
              <a:t>Flipped learning</a:t>
            </a:r>
          </a:p>
          <a:p>
            <a:pPr lvl="1"/>
            <a:endParaRPr lang="en-US" altLang="ko-KR" sz="3200" dirty="0">
              <a:latin typeface="Arial Narrow" panose="020B0606020202030204" pitchFamily="34" charset="0"/>
              <a:ea typeface="Gulim" panose="020B0600000101010101" pitchFamily="34" charset="-127"/>
            </a:endParaRPr>
          </a:p>
          <a:p>
            <a:r>
              <a:rPr lang="en-US" altLang="ko-KR" sz="3600" dirty="0">
                <a:latin typeface="Arial Narrow" panose="020B0606020202030204" pitchFamily="34" charset="0"/>
                <a:ea typeface="Gulim" panose="020B0600000101010101" pitchFamily="34" charset="-127"/>
              </a:rPr>
              <a:t> Learning materials are already available abundantly </a:t>
            </a:r>
          </a:p>
          <a:p>
            <a:pPr marL="0" indent="0">
              <a:buNone/>
            </a:pPr>
            <a:r>
              <a:rPr lang="en-US" altLang="ko-KR" sz="3600" dirty="0">
                <a:latin typeface="Arial Narrow" panose="020B0606020202030204" pitchFamily="34" charset="0"/>
                <a:ea typeface="Gulim" panose="020B0600000101010101" pitchFamily="34" charset="-127"/>
                <a:sym typeface="Wingdings" panose="05000000000000000000" pitchFamily="2" charset="2"/>
              </a:rPr>
              <a:t>     ChatGPT, </a:t>
            </a:r>
            <a:r>
              <a:rPr lang="en-US" altLang="ko-KR" sz="3600" dirty="0" err="1">
                <a:latin typeface="Arial Narrow" panose="020B0606020202030204" pitchFamily="34" charset="0"/>
                <a:ea typeface="Gulim" panose="020B0600000101010101" pitchFamily="34" charset="-127"/>
                <a:sym typeface="Wingdings" panose="05000000000000000000" pitchFamily="2" charset="2"/>
              </a:rPr>
              <a:t>Youtube</a:t>
            </a:r>
            <a:r>
              <a:rPr lang="en-US" altLang="ko-KR" sz="3600" dirty="0">
                <a:latin typeface="Arial Narrow" panose="020B0606020202030204" pitchFamily="34" charset="0"/>
                <a:ea typeface="Gulim" panose="020B0600000101010101" pitchFamily="34" charset="-127"/>
                <a:sym typeface="Wingdings" panose="05000000000000000000" pitchFamily="2" charset="2"/>
              </a:rPr>
              <a:t>, Google, on-line</a:t>
            </a:r>
          </a:p>
          <a:p>
            <a:endParaRPr lang="en-US" altLang="ko-KR" sz="3600" dirty="0">
              <a:ea typeface="Gulim" panose="020B0600000101010101" pitchFamily="34" charset="-127"/>
            </a:endParaRPr>
          </a:p>
          <a:p>
            <a:endParaRPr lang="ko-KR" altLang="en-US" dirty="0">
              <a:ea typeface="Gulim" panose="020B0600000101010101" pitchFamily="34" charset="-127"/>
            </a:endParaRPr>
          </a:p>
        </p:txBody>
      </p:sp>
      <p:sp>
        <p:nvSpPr>
          <p:cNvPr id="30724" name="날짜 개체 틀 3">
            <a:extLst>
              <a:ext uri="{FF2B5EF4-FFF2-40B4-BE49-F238E27FC236}">
                <a16:creationId xmlns:a16="http://schemas.microsoft.com/office/drawing/2014/main" id="{C7C6338B-63A4-20B7-F4C0-435DB6C7BEA4}"/>
              </a:ext>
            </a:extLst>
          </p:cNvPr>
          <p:cNvSpPr>
            <a:spLocks noGrp="1"/>
          </p:cNvSpPr>
          <p:nvPr>
            <p:ph type="dt" sz="half" idx="10"/>
          </p:nvPr>
        </p:nvSpPr>
        <p:spPr>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fld id="{4A4EC605-5FDC-43D5-A269-C820EE38A315}" type="datetime1">
              <a:rPr lang="ko-KR" altLang="en-US" sz="1400">
                <a:ea typeface="Gulim" panose="020B0600000101010101" pitchFamily="34" charset="-127"/>
              </a:rPr>
              <a:pPr>
                <a:spcBef>
                  <a:spcPct val="0"/>
                </a:spcBef>
                <a:buClrTx/>
                <a:buSzTx/>
                <a:buFontTx/>
                <a:buNone/>
              </a:pPr>
              <a:t>2025-03-06</a:t>
            </a:fld>
            <a:endParaRPr lang="en-GB" altLang="ko-KR" sz="1400">
              <a:ea typeface="Gulim" panose="020B0600000101010101" pitchFamily="34" charset="-127"/>
            </a:endParaRPr>
          </a:p>
        </p:txBody>
      </p:sp>
      <p:sp>
        <p:nvSpPr>
          <p:cNvPr id="30725" name="슬라이드 번호 개체 틀 4">
            <a:extLst>
              <a:ext uri="{FF2B5EF4-FFF2-40B4-BE49-F238E27FC236}">
                <a16:creationId xmlns:a16="http://schemas.microsoft.com/office/drawing/2014/main" id="{430D3497-379C-5E99-AFD0-E6C3BAE3B986}"/>
              </a:ext>
            </a:extLst>
          </p:cNvPr>
          <p:cNvSpPr>
            <a:spLocks noGrp="1"/>
          </p:cNvSpPr>
          <p:nvPr>
            <p:ph type="sldNum" sz="quarter" idx="12"/>
          </p:nvPr>
        </p:nvSpPr>
        <p:spPr>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fld id="{BE212503-C84A-45A8-8CBE-57A8F9571635}" type="slidenum">
              <a:rPr lang="ko-KR" altLang="en-GB" sz="1400"/>
              <a:pPr>
                <a:spcBef>
                  <a:spcPct val="0"/>
                </a:spcBef>
                <a:buClrTx/>
                <a:buSzTx/>
                <a:buFontTx/>
                <a:buNone/>
              </a:pPr>
              <a:t>40</a:t>
            </a:fld>
            <a:endParaRPr lang="en-GB" altLang="ko-KR" sz="140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6" name="제목 1">
            <a:extLst>
              <a:ext uri="{FF2B5EF4-FFF2-40B4-BE49-F238E27FC236}">
                <a16:creationId xmlns:a16="http://schemas.microsoft.com/office/drawing/2014/main" id="{A4A27F3A-A505-45BA-C04D-38973DBEE8C6}"/>
              </a:ext>
            </a:extLst>
          </p:cNvPr>
          <p:cNvSpPr>
            <a:spLocks noGrp="1"/>
          </p:cNvSpPr>
          <p:nvPr>
            <p:ph type="title"/>
          </p:nvPr>
        </p:nvSpPr>
        <p:spPr>
          <a:xfrm>
            <a:off x="335360" y="365125"/>
            <a:ext cx="11018440" cy="1325563"/>
          </a:xfrm>
        </p:spPr>
        <p:txBody>
          <a:bodyPr>
            <a:normAutofit/>
          </a:bodyPr>
          <a:lstStyle/>
          <a:p>
            <a:r>
              <a:rPr lang="en-US" altLang="ko-KR" sz="6000" dirty="0">
                <a:ea typeface="Gulim" panose="020B0600000101010101" pitchFamily="34" charset="-127"/>
              </a:rPr>
              <a:t>Philosophy</a:t>
            </a:r>
            <a:endParaRPr lang="ko-KR" altLang="en-US" sz="6000" dirty="0">
              <a:ea typeface="Gulim" panose="020B0600000101010101" pitchFamily="34" charset="-127"/>
            </a:endParaRPr>
          </a:p>
        </p:txBody>
      </p:sp>
      <p:sp>
        <p:nvSpPr>
          <p:cNvPr id="31747" name="내용 개체 틀 2">
            <a:extLst>
              <a:ext uri="{FF2B5EF4-FFF2-40B4-BE49-F238E27FC236}">
                <a16:creationId xmlns:a16="http://schemas.microsoft.com/office/drawing/2014/main" id="{B8714D5B-2817-16B3-929A-61BCCB62FBB9}"/>
              </a:ext>
            </a:extLst>
          </p:cNvPr>
          <p:cNvSpPr>
            <a:spLocks noGrp="1"/>
          </p:cNvSpPr>
          <p:nvPr>
            <p:ph idx="1"/>
          </p:nvPr>
        </p:nvSpPr>
        <p:spPr/>
        <p:txBody>
          <a:bodyPr>
            <a:normAutofit/>
          </a:bodyPr>
          <a:lstStyle/>
          <a:p>
            <a:r>
              <a:rPr lang="en-US" altLang="ko-KR" sz="4000" dirty="0">
                <a:ea typeface="Gulim" panose="020B0600000101010101" pitchFamily="34" charset="-127"/>
              </a:rPr>
              <a:t>Why university?</a:t>
            </a:r>
          </a:p>
          <a:p>
            <a:r>
              <a:rPr lang="en-US" altLang="ko-KR" sz="4000" dirty="0">
                <a:ea typeface="Gulim" panose="020B0600000101010101" pitchFamily="34" charset="-127"/>
              </a:rPr>
              <a:t>Why biology?</a:t>
            </a:r>
          </a:p>
          <a:p>
            <a:r>
              <a:rPr lang="en-US" altLang="ko-KR" sz="4000" dirty="0">
                <a:ea typeface="Gulim" panose="020B0600000101010101" pitchFamily="34" charset="-127"/>
              </a:rPr>
              <a:t>Why bioinformatics?</a:t>
            </a:r>
          </a:p>
          <a:p>
            <a:r>
              <a:rPr lang="en-US" altLang="ko-KR" sz="4000" dirty="0">
                <a:ea typeface="Gulim" panose="020B0600000101010101" pitchFamily="34" charset="-127"/>
              </a:rPr>
              <a:t>Why Geromics?</a:t>
            </a:r>
            <a:endParaRPr lang="ko-KR" altLang="en-US" sz="4000" dirty="0">
              <a:ea typeface="Gulim" panose="020B0600000101010101" pitchFamily="34" charset="-127"/>
            </a:endParaRPr>
          </a:p>
        </p:txBody>
      </p:sp>
      <p:sp>
        <p:nvSpPr>
          <p:cNvPr id="31748" name="날짜 개체 틀 3">
            <a:extLst>
              <a:ext uri="{FF2B5EF4-FFF2-40B4-BE49-F238E27FC236}">
                <a16:creationId xmlns:a16="http://schemas.microsoft.com/office/drawing/2014/main" id="{2EDCC7B1-453F-02FE-47B9-18F7B3309CC6}"/>
              </a:ext>
            </a:extLst>
          </p:cNvPr>
          <p:cNvSpPr>
            <a:spLocks noGrp="1"/>
          </p:cNvSpPr>
          <p:nvPr>
            <p:ph type="dt" sz="half" idx="10"/>
          </p:nvPr>
        </p:nvSpPr>
        <p:spPr>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fld id="{2190500E-9501-4DAA-A456-C6FEBB46FDD8}" type="datetime1">
              <a:rPr lang="ko-KR" altLang="en-US" sz="1400">
                <a:ea typeface="Gulim" panose="020B0600000101010101" pitchFamily="34" charset="-127"/>
              </a:rPr>
              <a:pPr>
                <a:spcBef>
                  <a:spcPct val="0"/>
                </a:spcBef>
                <a:buClrTx/>
                <a:buSzTx/>
                <a:buFontTx/>
                <a:buNone/>
              </a:pPr>
              <a:t>2025-03-06</a:t>
            </a:fld>
            <a:endParaRPr lang="en-GB" altLang="ko-KR" sz="1400">
              <a:ea typeface="Gulim" panose="020B0600000101010101" pitchFamily="34" charset="-127"/>
            </a:endParaRPr>
          </a:p>
        </p:txBody>
      </p:sp>
      <p:sp>
        <p:nvSpPr>
          <p:cNvPr id="31749" name="슬라이드 번호 개체 틀 4">
            <a:extLst>
              <a:ext uri="{FF2B5EF4-FFF2-40B4-BE49-F238E27FC236}">
                <a16:creationId xmlns:a16="http://schemas.microsoft.com/office/drawing/2014/main" id="{3DFBD858-1FF9-57FE-ADF8-694EC3FF3771}"/>
              </a:ext>
            </a:extLst>
          </p:cNvPr>
          <p:cNvSpPr>
            <a:spLocks noGrp="1"/>
          </p:cNvSpPr>
          <p:nvPr>
            <p:ph type="sldNum" sz="quarter" idx="12"/>
          </p:nvPr>
        </p:nvSpPr>
        <p:spPr>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fld id="{1C70D1B3-D227-43AD-AA6D-0CAA462F441E}" type="slidenum">
              <a:rPr lang="ko-KR" altLang="en-GB" sz="1400"/>
              <a:pPr>
                <a:spcBef>
                  <a:spcPct val="0"/>
                </a:spcBef>
                <a:buClrTx/>
                <a:buSzTx/>
                <a:buFontTx/>
                <a:buNone/>
              </a:pPr>
              <a:t>41</a:t>
            </a:fld>
            <a:endParaRPr lang="en-GB" altLang="ko-KR" sz="140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770" name="제목 1">
            <a:extLst>
              <a:ext uri="{FF2B5EF4-FFF2-40B4-BE49-F238E27FC236}">
                <a16:creationId xmlns:a16="http://schemas.microsoft.com/office/drawing/2014/main" id="{E3A6217B-AEF8-B608-B640-CC67B454B367}"/>
              </a:ext>
            </a:extLst>
          </p:cNvPr>
          <p:cNvSpPr>
            <a:spLocks noGrp="1"/>
          </p:cNvSpPr>
          <p:nvPr>
            <p:ph type="title"/>
          </p:nvPr>
        </p:nvSpPr>
        <p:spPr>
          <a:xfrm>
            <a:off x="335360" y="44455"/>
            <a:ext cx="10081120" cy="1439863"/>
          </a:xfrm>
        </p:spPr>
        <p:txBody>
          <a:bodyPr>
            <a:normAutofit/>
          </a:bodyPr>
          <a:lstStyle/>
          <a:p>
            <a:r>
              <a:rPr lang="en-US" altLang="ko-KR" sz="4800" b="1" dirty="0">
                <a:ea typeface="Gulim" panose="020B0600000101010101" pitchFamily="34" charset="-127"/>
              </a:rPr>
              <a:t>Scientific Thinking and Questioning</a:t>
            </a:r>
            <a:endParaRPr lang="ko-KR" altLang="en-US" sz="4800" b="1" dirty="0">
              <a:ea typeface="Gulim" panose="020B0600000101010101" pitchFamily="34" charset="-127"/>
            </a:endParaRPr>
          </a:p>
        </p:txBody>
      </p:sp>
      <p:sp>
        <p:nvSpPr>
          <p:cNvPr id="32771" name="내용 개체 틀 2">
            <a:extLst>
              <a:ext uri="{FF2B5EF4-FFF2-40B4-BE49-F238E27FC236}">
                <a16:creationId xmlns:a16="http://schemas.microsoft.com/office/drawing/2014/main" id="{D7599567-4547-C6B8-8829-78E30985C03F}"/>
              </a:ext>
            </a:extLst>
          </p:cNvPr>
          <p:cNvSpPr>
            <a:spLocks noGrp="1"/>
          </p:cNvSpPr>
          <p:nvPr>
            <p:ph idx="1"/>
          </p:nvPr>
        </p:nvSpPr>
        <p:spPr/>
        <p:txBody>
          <a:bodyPr>
            <a:normAutofit/>
          </a:bodyPr>
          <a:lstStyle/>
          <a:p>
            <a:pPr marL="0" indent="0">
              <a:buNone/>
            </a:pPr>
            <a:r>
              <a:rPr lang="en-US" altLang="ko-KR" sz="4400" dirty="0">
                <a:ea typeface="Gulim" panose="020B0600000101010101" pitchFamily="34" charset="-127"/>
              </a:rPr>
              <a:t>Critical thinking</a:t>
            </a:r>
          </a:p>
          <a:p>
            <a:pPr marL="0" indent="0">
              <a:buNone/>
            </a:pPr>
            <a:r>
              <a:rPr lang="en-US" altLang="ko-KR" sz="4400" dirty="0">
                <a:ea typeface="Gulim" panose="020B0600000101010101" pitchFamily="34" charset="-127"/>
              </a:rPr>
              <a:t>Independent thinking</a:t>
            </a:r>
          </a:p>
          <a:p>
            <a:pPr marL="0" indent="0">
              <a:buNone/>
            </a:pPr>
            <a:endParaRPr lang="en-US" altLang="ko-KR" sz="4400" dirty="0">
              <a:ea typeface="Gulim" panose="020B0600000101010101" pitchFamily="34" charset="-127"/>
            </a:endParaRPr>
          </a:p>
          <a:p>
            <a:pPr marL="0" indent="0">
              <a:buNone/>
            </a:pPr>
            <a:r>
              <a:rPr lang="en-US" altLang="ko-KR" sz="4400" dirty="0">
                <a:ea typeface="Gulim" panose="020B0600000101010101" pitchFamily="34" charset="-127"/>
              </a:rPr>
              <a:t>Keep Questioning</a:t>
            </a:r>
            <a:endParaRPr lang="ko-KR" altLang="en-US" sz="4400" dirty="0">
              <a:ea typeface="Gulim" panose="020B0600000101010101" pitchFamily="34" charset="-127"/>
            </a:endParaRPr>
          </a:p>
        </p:txBody>
      </p:sp>
      <p:sp>
        <p:nvSpPr>
          <p:cNvPr id="32772" name="날짜 개체 틀 3">
            <a:extLst>
              <a:ext uri="{FF2B5EF4-FFF2-40B4-BE49-F238E27FC236}">
                <a16:creationId xmlns:a16="http://schemas.microsoft.com/office/drawing/2014/main" id="{FEC1F0ED-4848-30B6-BC14-09DD59B66019}"/>
              </a:ext>
            </a:extLst>
          </p:cNvPr>
          <p:cNvSpPr>
            <a:spLocks noGrp="1"/>
          </p:cNvSpPr>
          <p:nvPr>
            <p:ph type="dt" sz="half" idx="10"/>
          </p:nvPr>
        </p:nvSpPr>
        <p:spPr>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fld id="{D71C5F1D-E16B-44A8-BA24-D74272C79B27}" type="datetime1">
              <a:rPr lang="ko-KR" altLang="en-US" sz="1400">
                <a:ea typeface="Gulim" panose="020B0600000101010101" pitchFamily="34" charset="-127"/>
              </a:rPr>
              <a:pPr>
                <a:spcBef>
                  <a:spcPct val="0"/>
                </a:spcBef>
                <a:buClrTx/>
                <a:buSzTx/>
                <a:buFontTx/>
                <a:buNone/>
              </a:pPr>
              <a:t>2025-03-06</a:t>
            </a:fld>
            <a:endParaRPr lang="en-GB" altLang="ko-KR" sz="1400">
              <a:ea typeface="Gulim" panose="020B0600000101010101" pitchFamily="34" charset="-127"/>
            </a:endParaRPr>
          </a:p>
        </p:txBody>
      </p:sp>
      <p:sp>
        <p:nvSpPr>
          <p:cNvPr id="32773" name="슬라이드 번호 개체 틀 4">
            <a:extLst>
              <a:ext uri="{FF2B5EF4-FFF2-40B4-BE49-F238E27FC236}">
                <a16:creationId xmlns:a16="http://schemas.microsoft.com/office/drawing/2014/main" id="{591D6172-7810-BFEC-D54A-8058FFCBAA61}"/>
              </a:ext>
            </a:extLst>
          </p:cNvPr>
          <p:cNvSpPr>
            <a:spLocks noGrp="1"/>
          </p:cNvSpPr>
          <p:nvPr>
            <p:ph type="sldNum" sz="quarter" idx="12"/>
          </p:nvPr>
        </p:nvSpPr>
        <p:spPr>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fld id="{C94493DF-4139-47AD-9B0B-AF8E6A71C41A}" type="slidenum">
              <a:rPr lang="ko-KR" altLang="en-GB" sz="1400"/>
              <a:pPr>
                <a:spcBef>
                  <a:spcPct val="0"/>
                </a:spcBef>
                <a:buClrTx/>
                <a:buSzTx/>
                <a:buFontTx/>
                <a:buNone/>
              </a:pPr>
              <a:t>42</a:t>
            </a:fld>
            <a:endParaRPr lang="en-GB" altLang="ko-KR" sz="140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4" name="제목 1">
            <a:extLst>
              <a:ext uri="{FF2B5EF4-FFF2-40B4-BE49-F238E27FC236}">
                <a16:creationId xmlns:a16="http://schemas.microsoft.com/office/drawing/2014/main" id="{07D40C58-B125-5DA2-7176-51F642869692}"/>
              </a:ext>
            </a:extLst>
          </p:cNvPr>
          <p:cNvSpPr>
            <a:spLocks noGrp="1"/>
          </p:cNvSpPr>
          <p:nvPr>
            <p:ph type="title"/>
          </p:nvPr>
        </p:nvSpPr>
        <p:spPr>
          <a:xfrm>
            <a:off x="695400" y="188913"/>
            <a:ext cx="10585176" cy="1143000"/>
          </a:xfrm>
        </p:spPr>
        <p:txBody>
          <a:bodyPr>
            <a:normAutofit/>
          </a:bodyPr>
          <a:lstStyle/>
          <a:p>
            <a:r>
              <a:rPr lang="en-US" altLang="ko-KR" sz="6000" dirty="0">
                <a:latin typeface="Arial Narrow" panose="020B0606020202030204" pitchFamily="34" charset="0"/>
                <a:ea typeface="Gulim" panose="020B0600000101010101" pitchFamily="34" charset="-127"/>
              </a:rPr>
              <a:t>How to interact with other </a:t>
            </a:r>
            <a:r>
              <a:rPr lang="en-US" altLang="ko-KR" sz="6000" dirty="0" err="1">
                <a:latin typeface="Arial Narrow" panose="020B0606020202030204" pitchFamily="34" charset="0"/>
                <a:ea typeface="Gulim" panose="020B0600000101010101" pitchFamily="34" charset="-127"/>
              </a:rPr>
              <a:t>BiO</a:t>
            </a:r>
            <a:r>
              <a:rPr lang="en-US" altLang="ko-KR" sz="6000" dirty="0">
                <a:latin typeface="Arial Narrow" panose="020B0606020202030204" pitchFamily="34" charset="0"/>
                <a:ea typeface="Gulim" panose="020B0600000101010101" pitchFamily="34" charset="-127"/>
              </a:rPr>
              <a:t>? </a:t>
            </a:r>
            <a:endParaRPr lang="ko-KR" altLang="en-US" sz="6000" dirty="0">
              <a:latin typeface="Arial Narrow" panose="020B0606020202030204" pitchFamily="34" charset="0"/>
              <a:ea typeface="Gulim" panose="020B0600000101010101" pitchFamily="34" charset="-127"/>
            </a:endParaRPr>
          </a:p>
        </p:txBody>
      </p:sp>
      <p:sp>
        <p:nvSpPr>
          <p:cNvPr id="33795" name="내용 개체 틀 2">
            <a:extLst>
              <a:ext uri="{FF2B5EF4-FFF2-40B4-BE49-F238E27FC236}">
                <a16:creationId xmlns:a16="http://schemas.microsoft.com/office/drawing/2014/main" id="{CCA61651-97FD-D8F8-3185-01124DF6CEF2}"/>
              </a:ext>
            </a:extLst>
          </p:cNvPr>
          <p:cNvSpPr>
            <a:spLocks noGrp="1"/>
          </p:cNvSpPr>
          <p:nvPr>
            <p:ph idx="1"/>
          </p:nvPr>
        </p:nvSpPr>
        <p:spPr>
          <a:xfrm>
            <a:off x="1919288" y="1557338"/>
            <a:ext cx="8204200" cy="4114800"/>
          </a:xfrm>
        </p:spPr>
        <p:txBody>
          <a:bodyPr/>
          <a:lstStyle/>
          <a:p>
            <a:r>
              <a:rPr lang="en-US" altLang="ko-KR" sz="4400" dirty="0">
                <a:ea typeface="Gulim" panose="020B0600000101010101" pitchFamily="34" charset="-127"/>
              </a:rPr>
              <a:t> Answers</a:t>
            </a:r>
          </a:p>
          <a:p>
            <a:r>
              <a:rPr lang="en-US" altLang="ko-KR" sz="4400" dirty="0">
                <a:ea typeface="Gulim" panose="020B0600000101010101" pitchFamily="34" charset="-127"/>
              </a:rPr>
              <a:t> Questions</a:t>
            </a:r>
          </a:p>
          <a:p>
            <a:r>
              <a:rPr lang="en-US" altLang="ko-KR" sz="4400" dirty="0">
                <a:ea typeface="Gulim" panose="020B0600000101010101" pitchFamily="34" charset="-127"/>
              </a:rPr>
              <a:t> Interaction</a:t>
            </a:r>
          </a:p>
          <a:p>
            <a:endParaRPr lang="ko-KR" altLang="en-US" dirty="0">
              <a:ea typeface="Gulim" panose="020B0600000101010101" pitchFamily="34" charset="-127"/>
            </a:endParaRPr>
          </a:p>
        </p:txBody>
      </p:sp>
      <p:sp>
        <p:nvSpPr>
          <p:cNvPr id="33796" name="날짜 개체 틀 3">
            <a:extLst>
              <a:ext uri="{FF2B5EF4-FFF2-40B4-BE49-F238E27FC236}">
                <a16:creationId xmlns:a16="http://schemas.microsoft.com/office/drawing/2014/main" id="{1A51F763-E299-666D-AFCC-39A80638C5A4}"/>
              </a:ext>
            </a:extLst>
          </p:cNvPr>
          <p:cNvSpPr>
            <a:spLocks noGrp="1"/>
          </p:cNvSpPr>
          <p:nvPr>
            <p:ph type="dt" sz="half" idx="10"/>
          </p:nvPr>
        </p:nvSpPr>
        <p:spPr>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fld id="{7EB17A78-DCD5-4F04-8B9E-C2E3250B7875}" type="datetime1">
              <a:rPr lang="ko-KR" altLang="en-US" sz="1400">
                <a:ea typeface="Gulim" panose="020B0600000101010101" pitchFamily="34" charset="-127"/>
              </a:rPr>
              <a:pPr>
                <a:spcBef>
                  <a:spcPct val="0"/>
                </a:spcBef>
                <a:buClrTx/>
                <a:buSzTx/>
                <a:buFontTx/>
                <a:buNone/>
              </a:pPr>
              <a:t>2025-03-06</a:t>
            </a:fld>
            <a:endParaRPr lang="en-GB" altLang="ko-KR" sz="1400">
              <a:ea typeface="Gulim" panose="020B0600000101010101" pitchFamily="34" charset="-127"/>
            </a:endParaRPr>
          </a:p>
        </p:txBody>
      </p:sp>
      <p:sp>
        <p:nvSpPr>
          <p:cNvPr id="33797" name="슬라이드 번호 개체 틀 4">
            <a:extLst>
              <a:ext uri="{FF2B5EF4-FFF2-40B4-BE49-F238E27FC236}">
                <a16:creationId xmlns:a16="http://schemas.microsoft.com/office/drawing/2014/main" id="{2F2F6040-48FC-9AD2-605A-52A1D18D7394}"/>
              </a:ext>
            </a:extLst>
          </p:cNvPr>
          <p:cNvSpPr>
            <a:spLocks noGrp="1"/>
          </p:cNvSpPr>
          <p:nvPr>
            <p:ph type="sldNum" sz="quarter" idx="12"/>
          </p:nvPr>
        </p:nvSpPr>
        <p:spPr>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fld id="{80E81F7B-5E6B-4F67-9C4C-3F26D4AAD4A6}" type="slidenum">
              <a:rPr lang="ko-KR" altLang="en-GB" sz="1400"/>
              <a:pPr>
                <a:spcBef>
                  <a:spcPct val="0"/>
                </a:spcBef>
                <a:buClrTx/>
                <a:buSzTx/>
                <a:buFontTx/>
                <a:buNone/>
              </a:pPr>
              <a:t>43</a:t>
            </a:fld>
            <a:endParaRPr lang="en-GB" altLang="ko-KR" sz="140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제목 1">
            <a:extLst>
              <a:ext uri="{FF2B5EF4-FFF2-40B4-BE49-F238E27FC236}">
                <a16:creationId xmlns:a16="http://schemas.microsoft.com/office/drawing/2014/main" id="{34A28CE7-6D89-A2D2-F14E-41D6EA6EECDE}"/>
              </a:ext>
            </a:extLst>
          </p:cNvPr>
          <p:cNvSpPr>
            <a:spLocks noGrp="1"/>
          </p:cNvSpPr>
          <p:nvPr>
            <p:ph type="title"/>
          </p:nvPr>
        </p:nvSpPr>
        <p:spPr>
          <a:xfrm>
            <a:off x="551384" y="136525"/>
            <a:ext cx="9430816" cy="1143000"/>
          </a:xfrm>
        </p:spPr>
        <p:txBody>
          <a:bodyPr/>
          <a:lstStyle/>
          <a:p>
            <a:r>
              <a:rPr lang="en-US" altLang="ko-KR" sz="6600" b="1" dirty="0">
                <a:latin typeface="Arial Narrow" panose="020B0606020202030204" pitchFamily="34" charset="0"/>
                <a:ea typeface="Gulim" panose="020B0600000101010101" pitchFamily="34" charset="-127"/>
              </a:rPr>
              <a:t>SELF</a:t>
            </a:r>
            <a:endParaRPr lang="ko-KR" altLang="en-US" b="1" dirty="0">
              <a:latin typeface="Arial Narrow" panose="020B0606020202030204" pitchFamily="34" charset="0"/>
              <a:ea typeface="Gulim" panose="020B0600000101010101" pitchFamily="34" charset="-127"/>
            </a:endParaRPr>
          </a:p>
        </p:txBody>
      </p:sp>
      <p:sp>
        <p:nvSpPr>
          <p:cNvPr id="35843" name="내용 개체 틀 2">
            <a:extLst>
              <a:ext uri="{FF2B5EF4-FFF2-40B4-BE49-F238E27FC236}">
                <a16:creationId xmlns:a16="http://schemas.microsoft.com/office/drawing/2014/main" id="{CB6B802E-3F9A-85D3-8369-2F5759548204}"/>
              </a:ext>
            </a:extLst>
          </p:cNvPr>
          <p:cNvSpPr>
            <a:spLocks noGrp="1"/>
          </p:cNvSpPr>
          <p:nvPr>
            <p:ph idx="1"/>
          </p:nvPr>
        </p:nvSpPr>
        <p:spPr/>
        <p:txBody>
          <a:bodyPr>
            <a:normAutofit/>
          </a:bodyPr>
          <a:lstStyle/>
          <a:p>
            <a:r>
              <a:rPr lang="en-US" altLang="ko-KR" sz="4000" dirty="0">
                <a:ea typeface="Gulim" panose="020B0600000101010101" pitchFamily="34" charset="-127"/>
              </a:rPr>
              <a:t> </a:t>
            </a:r>
            <a:r>
              <a:rPr lang="en-US" altLang="ko-KR" sz="4000" dirty="0">
                <a:latin typeface="Arial Narrow" panose="020B0606020202030204" pitchFamily="34" charset="0"/>
                <a:ea typeface="Gulim" panose="020B0600000101010101" pitchFamily="34" charset="-127"/>
              </a:rPr>
              <a:t>SELF is </a:t>
            </a:r>
            <a:r>
              <a:rPr lang="en-US" altLang="ko-KR" sz="4000" dirty="0">
                <a:solidFill>
                  <a:srgbClr val="FF0000"/>
                </a:solidFill>
                <a:latin typeface="Arial Narrow" panose="020B0606020202030204" pitchFamily="34" charset="0"/>
                <a:ea typeface="Gulim" panose="020B0600000101010101" pitchFamily="34" charset="-127"/>
              </a:rPr>
              <a:t>S</a:t>
            </a:r>
            <a:r>
              <a:rPr lang="en-US" altLang="ko-KR" sz="4000" dirty="0">
                <a:latin typeface="Arial Narrow" panose="020B0606020202030204" pitchFamily="34" charset="0"/>
                <a:ea typeface="Gulim" panose="020B0600000101010101" pitchFamily="34" charset="-127"/>
              </a:rPr>
              <a:t>elf </a:t>
            </a:r>
            <a:r>
              <a:rPr lang="en-US" altLang="ko-KR" sz="4000" dirty="0">
                <a:solidFill>
                  <a:srgbClr val="FF0000"/>
                </a:solidFill>
                <a:latin typeface="Arial Narrow" panose="020B0606020202030204" pitchFamily="34" charset="0"/>
                <a:ea typeface="Gulim" panose="020B0600000101010101" pitchFamily="34" charset="-127"/>
              </a:rPr>
              <a:t>E</a:t>
            </a:r>
            <a:r>
              <a:rPr lang="en-US" altLang="ko-KR" sz="4000" dirty="0">
                <a:latin typeface="Arial Narrow" panose="020B0606020202030204" pitchFamily="34" charset="0"/>
                <a:ea typeface="Gulim" panose="020B0600000101010101" pitchFamily="34" charset="-127"/>
              </a:rPr>
              <a:t>valuation on </a:t>
            </a:r>
            <a:r>
              <a:rPr lang="en-US" altLang="ko-KR" sz="4000" dirty="0">
                <a:solidFill>
                  <a:srgbClr val="FF0000"/>
                </a:solidFill>
                <a:latin typeface="Arial Narrow" panose="020B0606020202030204" pitchFamily="34" charset="0"/>
                <a:ea typeface="Gulim" panose="020B0600000101010101" pitchFamily="34" charset="-127"/>
              </a:rPr>
              <a:t>L</a:t>
            </a:r>
            <a:r>
              <a:rPr lang="en-US" altLang="ko-KR" sz="4000" dirty="0">
                <a:latin typeface="Arial Narrow" panose="020B0606020202030204" pitchFamily="34" charset="0"/>
                <a:ea typeface="Gulim" panose="020B0600000101010101" pitchFamily="34" charset="-127"/>
              </a:rPr>
              <a:t>earning </a:t>
            </a:r>
            <a:r>
              <a:rPr lang="en-US" altLang="ko-KR" sz="4000" dirty="0">
                <a:solidFill>
                  <a:srgbClr val="FF0000"/>
                </a:solidFill>
                <a:latin typeface="Arial Narrow" panose="020B0606020202030204" pitchFamily="34" charset="0"/>
                <a:ea typeface="Gulim" panose="020B0600000101010101" pitchFamily="34" charset="-127"/>
              </a:rPr>
              <a:t>F</a:t>
            </a:r>
            <a:r>
              <a:rPr lang="en-US" altLang="ko-KR" sz="4000" dirty="0">
                <a:latin typeface="Arial Narrow" panose="020B0606020202030204" pitchFamily="34" charset="0"/>
                <a:ea typeface="Gulim" panose="020B0600000101010101" pitchFamily="34" charset="-127"/>
              </a:rPr>
              <a:t>ramework</a:t>
            </a:r>
          </a:p>
          <a:p>
            <a:endParaRPr lang="en-US" altLang="ko-KR" sz="4000" dirty="0">
              <a:latin typeface="Arial Narrow" panose="020B0606020202030204" pitchFamily="34" charset="0"/>
              <a:ea typeface="Gulim" panose="020B0600000101010101" pitchFamily="34" charset="-127"/>
            </a:endParaRPr>
          </a:p>
          <a:p>
            <a:r>
              <a:rPr lang="en-US" altLang="ko-KR" sz="4000" dirty="0">
                <a:latin typeface="Arial Narrow" panose="020B0606020202030204" pitchFamily="34" charset="0"/>
                <a:ea typeface="Gulim" panose="020B0600000101010101" pitchFamily="34" charset="-127"/>
              </a:rPr>
              <a:t> You yourself know how well you have done (You must know how well you learned)</a:t>
            </a:r>
          </a:p>
          <a:p>
            <a:endParaRPr lang="en-US" altLang="ko-KR" sz="4000" dirty="0">
              <a:ea typeface="Gulim" panose="020B0600000101010101" pitchFamily="34" charset="-127"/>
            </a:endParaRPr>
          </a:p>
          <a:p>
            <a:endParaRPr lang="ko-KR" altLang="en-US" sz="4000" dirty="0">
              <a:ea typeface="Gulim" panose="020B0600000101010101" pitchFamily="34" charset="-127"/>
            </a:endParaRPr>
          </a:p>
        </p:txBody>
      </p:sp>
      <p:sp>
        <p:nvSpPr>
          <p:cNvPr id="35844" name="날짜 개체 틀 3">
            <a:extLst>
              <a:ext uri="{FF2B5EF4-FFF2-40B4-BE49-F238E27FC236}">
                <a16:creationId xmlns:a16="http://schemas.microsoft.com/office/drawing/2014/main" id="{4BD18B23-09E5-50BD-8125-FD8F63C43FE1}"/>
              </a:ext>
            </a:extLst>
          </p:cNvPr>
          <p:cNvSpPr>
            <a:spLocks noGrp="1"/>
          </p:cNvSpPr>
          <p:nvPr>
            <p:ph type="dt" sz="half" idx="10"/>
          </p:nvPr>
        </p:nvSpPr>
        <p:spPr>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fld id="{31071331-C666-4EED-A4D8-FEE4B0078B61}" type="datetime1">
              <a:rPr lang="ko-KR" altLang="en-US" sz="1400">
                <a:ea typeface="Gulim" panose="020B0600000101010101" pitchFamily="34" charset="-127"/>
              </a:rPr>
              <a:pPr>
                <a:spcBef>
                  <a:spcPct val="0"/>
                </a:spcBef>
                <a:buClrTx/>
                <a:buSzTx/>
                <a:buFontTx/>
                <a:buNone/>
              </a:pPr>
              <a:t>2025-03-06</a:t>
            </a:fld>
            <a:endParaRPr lang="en-GB" altLang="ko-KR" sz="1400">
              <a:ea typeface="Gulim" panose="020B0600000101010101" pitchFamily="34" charset="-127"/>
            </a:endParaRPr>
          </a:p>
        </p:txBody>
      </p:sp>
      <p:sp>
        <p:nvSpPr>
          <p:cNvPr id="35845" name="슬라이드 번호 개체 틀 4">
            <a:extLst>
              <a:ext uri="{FF2B5EF4-FFF2-40B4-BE49-F238E27FC236}">
                <a16:creationId xmlns:a16="http://schemas.microsoft.com/office/drawing/2014/main" id="{E32A190D-F94D-48D6-6BD8-D13855D8F2CC}"/>
              </a:ext>
            </a:extLst>
          </p:cNvPr>
          <p:cNvSpPr>
            <a:spLocks noGrp="1"/>
          </p:cNvSpPr>
          <p:nvPr>
            <p:ph type="sldNum" sz="quarter" idx="12"/>
          </p:nvPr>
        </p:nvSpPr>
        <p:spPr>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fld id="{13C5CB3A-0B9D-40F3-A896-B9056A6ABFA0}" type="slidenum">
              <a:rPr lang="ko-KR" altLang="en-GB" sz="1400"/>
              <a:pPr>
                <a:spcBef>
                  <a:spcPct val="0"/>
                </a:spcBef>
                <a:buClrTx/>
                <a:buSzTx/>
                <a:buFontTx/>
                <a:buNone/>
              </a:pPr>
              <a:t>44</a:t>
            </a:fld>
            <a:endParaRPr lang="en-GB" altLang="ko-KR" sz="140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4CC3B71B-9836-FC75-922C-9F9EB58FC894}"/>
              </a:ext>
            </a:extLst>
          </p:cNvPr>
          <p:cNvSpPr>
            <a:spLocks noGrp="1" noChangeArrowheads="1"/>
          </p:cNvSpPr>
          <p:nvPr>
            <p:ph type="ctrTitle"/>
          </p:nvPr>
        </p:nvSpPr>
        <p:spPr>
          <a:xfrm>
            <a:off x="911425" y="476250"/>
            <a:ext cx="9721652" cy="1657350"/>
          </a:xfrm>
        </p:spPr>
        <p:txBody>
          <a:bodyPr/>
          <a:lstStyle/>
          <a:p>
            <a:pPr eaLnBrk="1" hangingPunct="1"/>
            <a:r>
              <a:rPr lang="en-GB" altLang="ko-KR" sz="6600" dirty="0">
                <a:latin typeface="Arial Narrow" panose="020B0606020202030204" pitchFamily="34" charset="0"/>
                <a:ea typeface="Gulim" panose="020B0600000101010101" pitchFamily="34" charset="-127"/>
              </a:rPr>
              <a:t>Bioinformatics Principles</a:t>
            </a:r>
          </a:p>
        </p:txBody>
      </p:sp>
      <p:sp>
        <p:nvSpPr>
          <p:cNvPr id="16388" name="Text Box 5">
            <a:extLst>
              <a:ext uri="{FF2B5EF4-FFF2-40B4-BE49-F238E27FC236}">
                <a16:creationId xmlns:a16="http://schemas.microsoft.com/office/drawing/2014/main" id="{3334DC8E-E4BD-6101-6C2F-041A86F11E3E}"/>
              </a:ext>
            </a:extLst>
          </p:cNvPr>
          <p:cNvSpPr txBox="1">
            <a:spLocks noChangeArrowheads="1"/>
          </p:cNvSpPr>
          <p:nvPr/>
        </p:nvSpPr>
        <p:spPr bwMode="auto">
          <a:xfrm>
            <a:off x="10058400" y="228600"/>
            <a:ext cx="184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endParaRPr lang="en-US" altLang="en-US" sz="2400"/>
          </a:p>
        </p:txBody>
      </p:sp>
      <p:sp>
        <p:nvSpPr>
          <p:cNvPr id="16389" name="Text Box 6">
            <a:extLst>
              <a:ext uri="{FF2B5EF4-FFF2-40B4-BE49-F238E27FC236}">
                <a16:creationId xmlns:a16="http://schemas.microsoft.com/office/drawing/2014/main" id="{52D0F68C-0E14-B0DA-D075-EEEB538FA96C}"/>
              </a:ext>
            </a:extLst>
          </p:cNvPr>
          <p:cNvSpPr txBox="1">
            <a:spLocks noChangeArrowheads="1"/>
          </p:cNvSpPr>
          <p:nvPr/>
        </p:nvSpPr>
        <p:spPr bwMode="auto">
          <a:xfrm>
            <a:off x="10118726" y="117476"/>
            <a:ext cx="49244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fld id="{27113549-5108-472A-8B98-228332A8679C}" type="slidenum">
              <a:rPr lang="ko-KR" altLang="en-GB" sz="2400">
                <a:ea typeface="Gulim" panose="020B0600000101010101" pitchFamily="34" charset="-127"/>
              </a:rPr>
              <a:pPr eaLnBrk="1" hangingPunct="1">
                <a:spcBef>
                  <a:spcPct val="0"/>
                </a:spcBef>
                <a:buClrTx/>
                <a:buSzTx/>
                <a:buFontTx/>
                <a:buNone/>
              </a:pPr>
              <a:t>45</a:t>
            </a:fld>
            <a:endParaRPr lang="en-GB" altLang="ko-KR" sz="2400">
              <a:ea typeface="Gulim" panose="020B0600000101010101" pitchFamily="34" charset="-127"/>
            </a:endParaRPr>
          </a:p>
        </p:txBody>
      </p:sp>
      <p:sp>
        <p:nvSpPr>
          <p:cNvPr id="16390" name="Text Box 7">
            <a:extLst>
              <a:ext uri="{FF2B5EF4-FFF2-40B4-BE49-F238E27FC236}">
                <a16:creationId xmlns:a16="http://schemas.microsoft.com/office/drawing/2014/main" id="{9583325C-1E26-74F8-569A-A19EB3C98CA8}"/>
              </a:ext>
            </a:extLst>
          </p:cNvPr>
          <p:cNvSpPr txBox="1">
            <a:spLocks noChangeArrowheads="1"/>
          </p:cNvSpPr>
          <p:nvPr/>
        </p:nvSpPr>
        <p:spPr bwMode="auto">
          <a:xfrm>
            <a:off x="9220201" y="6210301"/>
            <a:ext cx="7842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endParaRPr lang="en-GB" altLang="ko-KR" sz="1800">
              <a:ea typeface="Gulim" panose="020B0600000101010101" pitchFamily="34" charset="-127"/>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제목 1">
            <a:extLst>
              <a:ext uri="{FF2B5EF4-FFF2-40B4-BE49-F238E27FC236}">
                <a16:creationId xmlns:a16="http://schemas.microsoft.com/office/drawing/2014/main" id="{0F5AFD7F-BE16-E34C-2BD8-20A09257FA69}"/>
              </a:ext>
            </a:extLst>
          </p:cNvPr>
          <p:cNvSpPr>
            <a:spLocks noGrp="1"/>
          </p:cNvSpPr>
          <p:nvPr>
            <p:ph type="title"/>
          </p:nvPr>
        </p:nvSpPr>
        <p:spPr/>
        <p:txBody>
          <a:bodyPr/>
          <a:lstStyle/>
          <a:p>
            <a:pPr eaLnBrk="1" hangingPunct="1"/>
            <a:r>
              <a:rPr lang="en-US" altLang="ko-KR" sz="5400">
                <a:ea typeface="Gulim" panose="020B0600000101010101" pitchFamily="34" charset="-127"/>
              </a:rPr>
              <a:t>World Map: Land Area</a:t>
            </a:r>
            <a:endParaRPr lang="ko-KR" altLang="en-US" sz="5400">
              <a:ea typeface="Gulim" panose="020B0600000101010101" pitchFamily="34" charset="-127"/>
            </a:endParaRPr>
          </a:p>
        </p:txBody>
      </p:sp>
      <p:pic>
        <p:nvPicPr>
          <p:cNvPr id="19459" name="내용 개체 틀 3">
            <a:extLst>
              <a:ext uri="{FF2B5EF4-FFF2-40B4-BE49-F238E27FC236}">
                <a16:creationId xmlns:a16="http://schemas.microsoft.com/office/drawing/2014/main" id="{AB818D33-0F5E-BB09-4669-088A8F48F937}"/>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631951" y="1628776"/>
            <a:ext cx="8780463" cy="4824413"/>
          </a:xfrm>
        </p:spPr>
      </p:pic>
      <p:sp>
        <p:nvSpPr>
          <p:cNvPr id="19460" name="TextBox 4">
            <a:extLst>
              <a:ext uri="{FF2B5EF4-FFF2-40B4-BE49-F238E27FC236}">
                <a16:creationId xmlns:a16="http://schemas.microsoft.com/office/drawing/2014/main" id="{41943EF7-0BEC-935D-08E3-70712FD99BBC}"/>
              </a:ext>
            </a:extLst>
          </p:cNvPr>
          <p:cNvSpPr txBox="1">
            <a:spLocks noChangeArrowheads="1"/>
          </p:cNvSpPr>
          <p:nvPr/>
        </p:nvSpPr>
        <p:spPr bwMode="auto">
          <a:xfrm>
            <a:off x="1847851" y="6453189"/>
            <a:ext cx="1223963"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r>
              <a:rPr lang="ko-KR" altLang="en-US" sz="900">
                <a:ea typeface="Gulim" panose="020B0600000101010101" pitchFamily="34" charset="-127"/>
              </a:rPr>
              <a:t>육지면적</a:t>
            </a:r>
            <a:endParaRPr lang="ko-KR" altLang="en-US" sz="1000">
              <a:ea typeface="Gulim" panose="020B0600000101010101" pitchFamily="34" charset="-127"/>
            </a:endParaRPr>
          </a:p>
        </p:txBody>
      </p:sp>
      <p:cxnSp>
        <p:nvCxnSpPr>
          <p:cNvPr id="7" name="직선 화살표 연결선 6">
            <a:extLst>
              <a:ext uri="{FF2B5EF4-FFF2-40B4-BE49-F238E27FC236}">
                <a16:creationId xmlns:a16="http://schemas.microsoft.com/office/drawing/2014/main" id="{115C48C0-9895-B164-4D2D-37512708E3E7}"/>
              </a:ext>
            </a:extLst>
          </p:cNvPr>
          <p:cNvCxnSpPr/>
          <p:nvPr/>
        </p:nvCxnSpPr>
        <p:spPr>
          <a:xfrm flipH="1">
            <a:off x="9182101" y="1174751"/>
            <a:ext cx="720725" cy="1476375"/>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제목 1">
            <a:extLst>
              <a:ext uri="{FF2B5EF4-FFF2-40B4-BE49-F238E27FC236}">
                <a16:creationId xmlns:a16="http://schemas.microsoft.com/office/drawing/2014/main" id="{3BB0E4B9-3B2A-5E9C-B323-47253C8505A0}"/>
              </a:ext>
            </a:extLst>
          </p:cNvPr>
          <p:cNvSpPr>
            <a:spLocks noGrp="1"/>
          </p:cNvSpPr>
          <p:nvPr>
            <p:ph type="title"/>
          </p:nvPr>
        </p:nvSpPr>
        <p:spPr>
          <a:xfrm>
            <a:off x="1982788" y="120650"/>
            <a:ext cx="8229600" cy="1143000"/>
          </a:xfrm>
        </p:spPr>
        <p:txBody>
          <a:bodyPr/>
          <a:lstStyle/>
          <a:p>
            <a:pPr eaLnBrk="1" hangingPunct="1"/>
            <a:r>
              <a:rPr lang="en-US" altLang="ko-KR">
                <a:ea typeface="Gulim" panose="020B0600000101010101" pitchFamily="34" charset="-127"/>
              </a:rPr>
              <a:t>What map?</a:t>
            </a:r>
            <a:endParaRPr lang="ko-KR" altLang="en-US">
              <a:ea typeface="Gulim" panose="020B0600000101010101" pitchFamily="34" charset="-127"/>
            </a:endParaRPr>
          </a:p>
        </p:txBody>
      </p:sp>
      <p:sp>
        <p:nvSpPr>
          <p:cNvPr id="21507" name="내용 개체 틀 2">
            <a:extLst>
              <a:ext uri="{FF2B5EF4-FFF2-40B4-BE49-F238E27FC236}">
                <a16:creationId xmlns:a16="http://schemas.microsoft.com/office/drawing/2014/main" id="{35B5DF9D-2B46-7A76-12F5-C5DCA86428DE}"/>
              </a:ext>
            </a:extLst>
          </p:cNvPr>
          <p:cNvSpPr>
            <a:spLocks noGrp="1"/>
          </p:cNvSpPr>
          <p:nvPr>
            <p:ph sz="half" idx="1"/>
          </p:nvPr>
        </p:nvSpPr>
        <p:spPr/>
        <p:txBody>
          <a:bodyPr/>
          <a:lstStyle/>
          <a:p>
            <a:pPr eaLnBrk="1" hangingPunct="1"/>
            <a:endParaRPr lang="ko-KR" altLang="en-US">
              <a:ea typeface="Gulim" panose="020B0600000101010101" pitchFamily="34" charset="-127"/>
            </a:endParaRPr>
          </a:p>
        </p:txBody>
      </p:sp>
      <p:sp>
        <p:nvSpPr>
          <p:cNvPr id="21508" name="내용 개체 틀 3">
            <a:extLst>
              <a:ext uri="{FF2B5EF4-FFF2-40B4-BE49-F238E27FC236}">
                <a16:creationId xmlns:a16="http://schemas.microsoft.com/office/drawing/2014/main" id="{5F8E2BE8-ED56-9808-4438-A7F6B51BA797}"/>
              </a:ext>
            </a:extLst>
          </p:cNvPr>
          <p:cNvSpPr>
            <a:spLocks noGrp="1"/>
          </p:cNvSpPr>
          <p:nvPr>
            <p:ph sz="half" idx="2"/>
          </p:nvPr>
        </p:nvSpPr>
        <p:spPr/>
        <p:txBody>
          <a:bodyPr/>
          <a:lstStyle/>
          <a:p>
            <a:pPr eaLnBrk="1" hangingPunct="1"/>
            <a:endParaRPr lang="ko-KR" altLang="en-US">
              <a:ea typeface="Gulim" panose="020B0600000101010101" pitchFamily="34" charset="-127"/>
            </a:endParaRPr>
          </a:p>
        </p:txBody>
      </p:sp>
      <p:pic>
        <p:nvPicPr>
          <p:cNvPr id="21509" name="내용 개체 틀 4">
            <a:extLst>
              <a:ext uri="{FF2B5EF4-FFF2-40B4-BE49-F238E27FC236}">
                <a16:creationId xmlns:a16="http://schemas.microsoft.com/office/drawing/2014/main" id="{C1C48D05-7EA6-9A53-73CF-FADCF2B7416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68451" y="1484314"/>
            <a:ext cx="9059863" cy="445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0" name="TextBox 5">
            <a:extLst>
              <a:ext uri="{FF2B5EF4-FFF2-40B4-BE49-F238E27FC236}">
                <a16:creationId xmlns:a16="http://schemas.microsoft.com/office/drawing/2014/main" id="{7DB5965C-514D-F01D-3842-9320BD161DBF}"/>
              </a:ext>
            </a:extLst>
          </p:cNvPr>
          <p:cNvSpPr txBox="1">
            <a:spLocks noChangeArrowheads="1"/>
          </p:cNvSpPr>
          <p:nvPr/>
        </p:nvSpPr>
        <p:spPr bwMode="auto">
          <a:xfrm>
            <a:off x="1697038" y="6559550"/>
            <a:ext cx="178435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r>
              <a:rPr lang="en-US" altLang="ko-KR" sz="600">
                <a:ea typeface="Gulim" panose="020B0600000101010101" pitchFamily="34" charset="-127"/>
              </a:rPr>
              <a:t>No. of PCs</a:t>
            </a:r>
            <a:endParaRPr lang="ko-KR" altLang="en-US" sz="1000">
              <a:ea typeface="Gulim" panose="020B0600000101010101" pitchFamily="34" charset="-127"/>
            </a:endParaRPr>
          </a:p>
        </p:txBody>
      </p:sp>
      <p:cxnSp>
        <p:nvCxnSpPr>
          <p:cNvPr id="7" name="직선 화살표 연결선 6">
            <a:extLst>
              <a:ext uri="{FF2B5EF4-FFF2-40B4-BE49-F238E27FC236}">
                <a16:creationId xmlns:a16="http://schemas.microsoft.com/office/drawing/2014/main" id="{877846CE-8BDB-9A9B-4A48-A38B890A52B2}"/>
              </a:ext>
            </a:extLst>
          </p:cNvPr>
          <p:cNvCxnSpPr/>
          <p:nvPr/>
        </p:nvCxnSpPr>
        <p:spPr>
          <a:xfrm flipH="1">
            <a:off x="8855076" y="762000"/>
            <a:ext cx="936625" cy="107950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제목 1">
            <a:extLst>
              <a:ext uri="{FF2B5EF4-FFF2-40B4-BE49-F238E27FC236}">
                <a16:creationId xmlns:a16="http://schemas.microsoft.com/office/drawing/2014/main" id="{C0DE9F52-828D-51E1-32E2-228708794DD0}"/>
              </a:ext>
            </a:extLst>
          </p:cNvPr>
          <p:cNvSpPr>
            <a:spLocks noGrp="1"/>
          </p:cNvSpPr>
          <p:nvPr>
            <p:ph type="title"/>
          </p:nvPr>
        </p:nvSpPr>
        <p:spPr>
          <a:xfrm>
            <a:off x="2057400" y="304800"/>
            <a:ext cx="8229600" cy="884238"/>
          </a:xfrm>
        </p:spPr>
        <p:txBody>
          <a:bodyPr/>
          <a:lstStyle/>
          <a:p>
            <a:pPr eaLnBrk="1" hangingPunct="1"/>
            <a:r>
              <a:rPr lang="en-US" altLang="ko-KR">
                <a:ea typeface="Gulim" panose="020B0600000101010101" pitchFamily="34" charset="-127"/>
              </a:rPr>
              <a:t>What</a:t>
            </a:r>
            <a:r>
              <a:rPr lang="ko-KR" altLang="en-US">
                <a:ea typeface="Gulim" panose="020B0600000101010101" pitchFamily="34" charset="-127"/>
              </a:rPr>
              <a:t> </a:t>
            </a:r>
            <a:r>
              <a:rPr lang="en-US" altLang="ko-KR">
                <a:ea typeface="Gulim" panose="020B0600000101010101" pitchFamily="34" charset="-127"/>
              </a:rPr>
              <a:t>map ?</a:t>
            </a:r>
            <a:endParaRPr lang="ko-KR" altLang="en-US">
              <a:ea typeface="Gulim" panose="020B0600000101010101" pitchFamily="34" charset="-127"/>
            </a:endParaRPr>
          </a:p>
        </p:txBody>
      </p:sp>
      <p:pic>
        <p:nvPicPr>
          <p:cNvPr id="23555" name="내용 개체 틀 4">
            <a:extLst>
              <a:ext uri="{FF2B5EF4-FFF2-40B4-BE49-F238E27FC236}">
                <a16:creationId xmlns:a16="http://schemas.microsoft.com/office/drawing/2014/main" id="{4A4C5197-FABD-BEB7-E640-68FAC13FA03D}"/>
              </a:ext>
            </a:extLst>
          </p:cNvPr>
          <p:cNvPicPr>
            <a:picLocks noGrp="1" noChangeAspect="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1520826" y="1295400"/>
            <a:ext cx="9134475" cy="4495800"/>
          </a:xfrm>
        </p:spPr>
      </p:pic>
      <p:sp>
        <p:nvSpPr>
          <p:cNvPr id="23556" name="TextBox 5">
            <a:extLst>
              <a:ext uri="{FF2B5EF4-FFF2-40B4-BE49-F238E27FC236}">
                <a16:creationId xmlns:a16="http://schemas.microsoft.com/office/drawing/2014/main" id="{A2D97CD7-EEFC-D3ED-AE72-0CD09F342AAE}"/>
              </a:ext>
            </a:extLst>
          </p:cNvPr>
          <p:cNvSpPr txBox="1">
            <a:spLocks noChangeArrowheads="1"/>
          </p:cNvSpPr>
          <p:nvPr/>
        </p:nvSpPr>
        <p:spPr bwMode="auto">
          <a:xfrm>
            <a:off x="1524001" y="6619876"/>
            <a:ext cx="2246313"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r>
              <a:rPr lang="en-US" altLang="ko-KR" sz="700">
                <a:ea typeface="Gulim" panose="020B0600000101010101" pitchFamily="34" charset="-127"/>
              </a:rPr>
              <a:t>Infant death rate per </a:t>
            </a:r>
            <a:endParaRPr lang="ko-KR" altLang="en-US" sz="700">
              <a:ea typeface="Gulim" panose="020B0600000101010101" pitchFamily="34" charset="-127"/>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6ABD64AC-133D-9B4E-E3C5-E2668B0A2276}"/>
              </a:ext>
            </a:extLst>
          </p:cNvPr>
          <p:cNvSpPr>
            <a:spLocks noGrp="1" noChangeArrowheads="1"/>
          </p:cNvSpPr>
          <p:nvPr>
            <p:ph type="title"/>
          </p:nvPr>
        </p:nvSpPr>
        <p:spPr>
          <a:xfrm>
            <a:off x="1524001" y="5715000"/>
            <a:ext cx="1979613" cy="1143000"/>
          </a:xfrm>
        </p:spPr>
        <p:txBody>
          <a:bodyPr/>
          <a:lstStyle/>
          <a:p>
            <a:pPr defTabSz="1035050" eaLnBrk="1" hangingPunct="1"/>
            <a:r>
              <a:rPr lang="en-US" altLang="ko-KR" sz="1400">
                <a:ea typeface="Gulim" panose="020B0600000101010101" pitchFamily="34" charset="-127"/>
              </a:rPr>
              <a:t>Gangnido 1402</a:t>
            </a:r>
          </a:p>
        </p:txBody>
      </p:sp>
      <p:pic>
        <p:nvPicPr>
          <p:cNvPr id="25603" name="Picture 3" descr="kyongnidocopy">
            <a:extLst>
              <a:ext uri="{FF2B5EF4-FFF2-40B4-BE49-F238E27FC236}">
                <a16:creationId xmlns:a16="http://schemas.microsoft.com/office/drawing/2014/main" id="{86AACA3D-04D4-2806-AE4B-19E58F606768}"/>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3792538" y="0"/>
            <a:ext cx="6875462" cy="6858000"/>
          </a:xfrm>
        </p:spPr>
      </p:pic>
      <p:sp>
        <p:nvSpPr>
          <p:cNvPr id="25604" name="Text Box 4">
            <a:extLst>
              <a:ext uri="{FF2B5EF4-FFF2-40B4-BE49-F238E27FC236}">
                <a16:creationId xmlns:a16="http://schemas.microsoft.com/office/drawing/2014/main" id="{E0CA4E5C-7070-C092-D77A-702D367CFE21}"/>
              </a:ext>
            </a:extLst>
          </p:cNvPr>
          <p:cNvSpPr txBox="1">
            <a:spLocks noChangeArrowheads="1"/>
          </p:cNvSpPr>
          <p:nvPr/>
        </p:nvSpPr>
        <p:spPr bwMode="auto">
          <a:xfrm>
            <a:off x="1524001" y="1"/>
            <a:ext cx="2339975" cy="7417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endParaRPr lang="en-US" altLang="ko-KR" sz="2400">
              <a:latin typeface="Arial" panose="020B0604020202020204" pitchFamily="34" charset="0"/>
              <a:ea typeface="Gulim" panose="020B0600000101010101" pitchFamily="34" charset="-127"/>
              <a:cs typeface="Arial" panose="020B0604020202020204" pitchFamily="34" charset="0"/>
            </a:endParaRPr>
          </a:p>
          <a:p>
            <a:pPr eaLnBrk="1" hangingPunct="1">
              <a:spcBef>
                <a:spcPct val="0"/>
              </a:spcBef>
              <a:buClrTx/>
              <a:buSzTx/>
              <a:buFontTx/>
              <a:buNone/>
            </a:pPr>
            <a:r>
              <a:rPr lang="en-US" altLang="ko-KR" sz="2400" b="1">
                <a:latin typeface="Arial" panose="020B0604020202020204" pitchFamily="34" charset="0"/>
                <a:ea typeface="Gulim" panose="020B0600000101010101" pitchFamily="34" charset="-127"/>
                <a:cs typeface="Arial" panose="020B0604020202020204" pitchFamily="34" charset="0"/>
              </a:rPr>
              <a:t>Bioinformatics</a:t>
            </a:r>
          </a:p>
          <a:p>
            <a:pPr eaLnBrk="1" hangingPunct="1">
              <a:spcBef>
                <a:spcPct val="0"/>
              </a:spcBef>
              <a:buClrTx/>
              <a:buSzTx/>
              <a:buFontTx/>
              <a:buNone/>
            </a:pPr>
            <a:r>
              <a:rPr lang="en-US" altLang="ko-KR" sz="2400" b="1">
                <a:latin typeface="Arial" panose="020B0604020202020204" pitchFamily="34" charset="0"/>
                <a:ea typeface="Gulim" panose="020B0600000101010101" pitchFamily="34" charset="-127"/>
                <a:cs typeface="Arial" panose="020B0604020202020204" pitchFamily="34" charset="0"/>
              </a:rPr>
              <a:t>Is about</a:t>
            </a:r>
          </a:p>
          <a:p>
            <a:pPr eaLnBrk="1" hangingPunct="1">
              <a:spcBef>
                <a:spcPct val="0"/>
              </a:spcBef>
              <a:buClrTx/>
              <a:buSzTx/>
              <a:buFontTx/>
              <a:buNone/>
            </a:pPr>
            <a:r>
              <a:rPr lang="en-US" altLang="ko-KR" sz="2400" b="1">
                <a:latin typeface="Arial" panose="020B0604020202020204" pitchFamily="34" charset="0"/>
                <a:ea typeface="Gulim" panose="020B0600000101010101" pitchFamily="34" charset="-127"/>
                <a:cs typeface="Arial" panose="020B0604020202020204" pitchFamily="34" charset="0"/>
              </a:rPr>
              <a:t>Mapping</a:t>
            </a:r>
          </a:p>
          <a:p>
            <a:pPr eaLnBrk="1" hangingPunct="1">
              <a:spcBef>
                <a:spcPct val="0"/>
              </a:spcBef>
              <a:buClrTx/>
              <a:buSzTx/>
              <a:buFontTx/>
              <a:buNone/>
            </a:pPr>
            <a:endParaRPr lang="en-US" altLang="ko-KR" sz="2000">
              <a:latin typeface="Arial" panose="020B0604020202020204" pitchFamily="34" charset="0"/>
              <a:ea typeface="Gulim" panose="020B0600000101010101" pitchFamily="34" charset="-127"/>
              <a:cs typeface="Arial" panose="020B0604020202020204" pitchFamily="34" charset="0"/>
            </a:endParaRPr>
          </a:p>
          <a:p>
            <a:pPr eaLnBrk="1" hangingPunct="1">
              <a:spcBef>
                <a:spcPct val="0"/>
              </a:spcBef>
              <a:buClrTx/>
              <a:buSzTx/>
              <a:buFontTx/>
              <a:buNone/>
            </a:pPr>
            <a:r>
              <a:rPr lang="en-US" altLang="ko-KR" sz="2400">
                <a:latin typeface="Arial" panose="020B0604020202020204" pitchFamily="34" charset="0"/>
                <a:ea typeface="Gulim" panose="020B0600000101010101" pitchFamily="34" charset="-127"/>
                <a:cs typeface="Arial" panose="020B0604020202020204" pitchFamily="34" charset="0"/>
              </a:rPr>
              <a:t>X is IEP</a:t>
            </a:r>
          </a:p>
          <a:p>
            <a:pPr eaLnBrk="1" hangingPunct="1">
              <a:spcBef>
                <a:spcPct val="0"/>
              </a:spcBef>
              <a:buClrTx/>
              <a:buSzTx/>
              <a:buFontTx/>
              <a:buNone/>
            </a:pPr>
            <a:r>
              <a:rPr lang="en-US" altLang="ko-KR" sz="2400">
                <a:latin typeface="Arial" panose="020B0604020202020204" pitchFamily="34" charset="0"/>
                <a:ea typeface="Gulim" panose="020B0600000101010101" pitchFamily="34" charset="-127"/>
                <a:cs typeface="Arial" panose="020B0604020202020204" pitchFamily="34" charset="0"/>
              </a:rPr>
              <a:t>Y is Size</a:t>
            </a:r>
          </a:p>
          <a:p>
            <a:pPr eaLnBrk="1" hangingPunct="1">
              <a:spcBef>
                <a:spcPct val="0"/>
              </a:spcBef>
              <a:buClrTx/>
              <a:buSzTx/>
              <a:buFontTx/>
              <a:buNone/>
            </a:pPr>
            <a:endParaRPr lang="en-US" altLang="ko-KR" sz="2400">
              <a:latin typeface="Arial" panose="020B0604020202020204" pitchFamily="34" charset="0"/>
              <a:ea typeface="Gulim" panose="020B0600000101010101" pitchFamily="34" charset="-127"/>
              <a:cs typeface="Arial" panose="020B0604020202020204" pitchFamily="34" charset="0"/>
            </a:endParaRPr>
          </a:p>
          <a:p>
            <a:pPr eaLnBrk="1" hangingPunct="1">
              <a:spcBef>
                <a:spcPct val="0"/>
              </a:spcBef>
              <a:buClrTx/>
              <a:buSzTx/>
              <a:buFontTx/>
              <a:buNone/>
            </a:pPr>
            <a:r>
              <a:rPr lang="en-US" altLang="ko-KR" sz="2400">
                <a:latin typeface="Arial" panose="020B0604020202020204" pitchFamily="34" charset="0"/>
                <a:ea typeface="Gulim" panose="020B0600000101010101" pitchFamily="34" charset="-127"/>
                <a:cs typeface="Arial" panose="020B0604020202020204" pitchFamily="34" charset="0"/>
              </a:rPr>
              <a:t>Old map</a:t>
            </a:r>
          </a:p>
          <a:p>
            <a:pPr eaLnBrk="1" hangingPunct="1">
              <a:spcBef>
                <a:spcPct val="0"/>
              </a:spcBef>
              <a:buClrTx/>
              <a:buSzTx/>
              <a:buFontTx/>
              <a:buNone/>
            </a:pPr>
            <a:r>
              <a:rPr lang="en-US" altLang="ko-KR" sz="2400">
                <a:latin typeface="Arial" panose="020B0604020202020204" pitchFamily="34" charset="0"/>
                <a:ea typeface="Gulim" panose="020B0600000101010101" pitchFamily="34" charset="-127"/>
                <a:cs typeface="Arial" panose="020B0604020202020204" pitchFamily="34" charset="0"/>
              </a:rPr>
              <a:t>Is not </a:t>
            </a:r>
          </a:p>
          <a:p>
            <a:pPr eaLnBrk="1" hangingPunct="1">
              <a:spcBef>
                <a:spcPct val="0"/>
              </a:spcBef>
              <a:buClrTx/>
              <a:buSzTx/>
              <a:buFontTx/>
              <a:buNone/>
            </a:pPr>
            <a:r>
              <a:rPr lang="en-US" altLang="ko-KR" sz="2400">
                <a:latin typeface="Arial" panose="020B0604020202020204" pitchFamily="34" charset="0"/>
                <a:ea typeface="Gulim" panose="020B0600000101010101" pitchFamily="34" charset="-127"/>
                <a:cs typeface="Arial" panose="020B0604020202020204" pitchFamily="34" charset="0"/>
              </a:rPr>
              <a:t>Accurate.</a:t>
            </a:r>
          </a:p>
          <a:p>
            <a:pPr eaLnBrk="1" hangingPunct="1">
              <a:spcBef>
                <a:spcPct val="0"/>
              </a:spcBef>
              <a:buClrTx/>
              <a:buSzTx/>
              <a:buFontTx/>
              <a:buNone/>
            </a:pPr>
            <a:endParaRPr lang="en-US" altLang="ko-KR" sz="2400">
              <a:latin typeface="Arial" panose="020B0604020202020204" pitchFamily="34" charset="0"/>
              <a:ea typeface="Gulim" panose="020B0600000101010101" pitchFamily="34" charset="-127"/>
              <a:cs typeface="Arial" panose="020B0604020202020204" pitchFamily="34" charset="0"/>
            </a:endParaRPr>
          </a:p>
          <a:p>
            <a:pPr eaLnBrk="1" hangingPunct="1">
              <a:spcBef>
                <a:spcPct val="0"/>
              </a:spcBef>
              <a:buClrTx/>
              <a:buSzTx/>
              <a:buFontTx/>
              <a:buNone/>
            </a:pPr>
            <a:r>
              <a:rPr lang="en-US" altLang="ko-KR" sz="2400">
                <a:latin typeface="Arial" panose="020B0604020202020204" pitchFamily="34" charset="0"/>
                <a:ea typeface="Gulim" panose="020B0600000101010101" pitchFamily="34" charset="-127"/>
                <a:cs typeface="Arial" panose="020B0604020202020204" pitchFamily="34" charset="0"/>
              </a:rPr>
              <a:t>However</a:t>
            </a:r>
          </a:p>
          <a:p>
            <a:pPr eaLnBrk="1" hangingPunct="1">
              <a:spcBef>
                <a:spcPct val="0"/>
              </a:spcBef>
              <a:buClrTx/>
              <a:buSzTx/>
              <a:buFontTx/>
              <a:buNone/>
            </a:pPr>
            <a:r>
              <a:rPr lang="en-US" altLang="ko-KR" sz="2400">
                <a:latin typeface="Arial" panose="020B0604020202020204" pitchFamily="34" charset="0"/>
                <a:ea typeface="Gulim" panose="020B0600000101010101" pitchFamily="34" charset="-127"/>
                <a:cs typeface="Arial" panose="020B0604020202020204" pitchFamily="34" charset="0"/>
              </a:rPr>
              <a:t>It helps</a:t>
            </a:r>
          </a:p>
          <a:p>
            <a:pPr eaLnBrk="1" hangingPunct="1">
              <a:spcBef>
                <a:spcPct val="0"/>
              </a:spcBef>
              <a:buClrTx/>
              <a:buSzTx/>
              <a:buFontTx/>
              <a:buNone/>
            </a:pPr>
            <a:r>
              <a:rPr lang="en-US" altLang="ko-KR" sz="2400">
                <a:latin typeface="Arial" panose="020B0604020202020204" pitchFamily="34" charset="0"/>
                <a:ea typeface="Gulim" panose="020B0600000101010101" pitchFamily="34" charset="-127"/>
                <a:cs typeface="Arial" panose="020B0604020202020204" pitchFamily="34" charset="0"/>
              </a:rPr>
              <a:t>People to</a:t>
            </a:r>
          </a:p>
          <a:p>
            <a:pPr eaLnBrk="1" hangingPunct="1">
              <a:spcBef>
                <a:spcPct val="0"/>
              </a:spcBef>
              <a:buClrTx/>
              <a:buSzTx/>
              <a:buFontTx/>
              <a:buNone/>
            </a:pPr>
            <a:r>
              <a:rPr lang="en-US" altLang="ko-KR" sz="2400">
                <a:latin typeface="Arial" panose="020B0604020202020204" pitchFamily="34" charset="0"/>
                <a:ea typeface="Gulim" panose="020B0600000101010101" pitchFamily="34" charset="-127"/>
                <a:cs typeface="Arial" panose="020B0604020202020204" pitchFamily="34" charset="0"/>
              </a:rPr>
              <a:t>Explore.</a:t>
            </a:r>
          </a:p>
          <a:p>
            <a:pPr eaLnBrk="1" hangingPunct="1">
              <a:spcBef>
                <a:spcPct val="0"/>
              </a:spcBef>
              <a:buClrTx/>
              <a:buSzTx/>
              <a:buFontTx/>
              <a:buNone/>
            </a:pPr>
            <a:endParaRPr lang="en-US" altLang="ko-KR" sz="2400">
              <a:latin typeface="Arial" panose="020B0604020202020204" pitchFamily="34" charset="0"/>
              <a:ea typeface="Gulim" panose="020B0600000101010101" pitchFamily="34" charset="-127"/>
              <a:cs typeface="Arial" panose="020B0604020202020204" pitchFamily="34" charset="0"/>
            </a:endParaRPr>
          </a:p>
          <a:p>
            <a:pPr eaLnBrk="1" hangingPunct="1">
              <a:spcBef>
                <a:spcPct val="0"/>
              </a:spcBef>
              <a:buClrTx/>
              <a:buSzTx/>
              <a:buFontTx/>
              <a:buNone/>
            </a:pPr>
            <a:r>
              <a:rPr lang="en-US" altLang="ko-KR" sz="2400">
                <a:latin typeface="Arial" panose="020B0604020202020204" pitchFamily="34" charset="0"/>
                <a:ea typeface="Gulim" panose="020B0600000101010101" pitchFamily="34" charset="-127"/>
                <a:cs typeface="Arial" panose="020B0604020202020204" pitchFamily="34" charset="0"/>
              </a:rPr>
              <a:t>Data</a:t>
            </a:r>
          </a:p>
          <a:p>
            <a:pPr eaLnBrk="1" hangingPunct="1">
              <a:spcBef>
                <a:spcPct val="0"/>
              </a:spcBef>
              <a:buClrTx/>
              <a:buSzTx/>
              <a:buFontTx/>
              <a:buNone/>
            </a:pPr>
            <a:r>
              <a:rPr lang="en-US" altLang="ko-KR" sz="2400">
                <a:latin typeface="Arial" panose="020B0604020202020204" pitchFamily="34" charset="0"/>
                <a:ea typeface="Gulim" panose="020B0600000101010101" pitchFamily="34" charset="-127"/>
                <a:cs typeface="Arial" panose="020B0604020202020204" pitchFamily="34" charset="0"/>
              </a:rPr>
              <a:t>Information</a:t>
            </a:r>
          </a:p>
          <a:p>
            <a:pPr eaLnBrk="1" hangingPunct="1">
              <a:spcBef>
                <a:spcPct val="0"/>
              </a:spcBef>
              <a:buClrTx/>
              <a:buSzTx/>
              <a:buFontTx/>
              <a:buNone/>
            </a:pPr>
            <a:r>
              <a:rPr lang="en-US" altLang="ko-KR" sz="2400">
                <a:latin typeface="Arial" panose="020B0604020202020204" pitchFamily="34" charset="0"/>
                <a:ea typeface="Gulim" panose="020B0600000101010101" pitchFamily="34" charset="-127"/>
                <a:cs typeface="Arial" panose="020B0604020202020204" pitchFamily="34" charset="0"/>
              </a:rPr>
              <a:t>Knowledge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011163-BC5C-4C71-863A-CE93B629B26B}"/>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E1B6BDC1-1F9D-BF23-1B47-3DD8CAE78510}"/>
              </a:ext>
            </a:extLst>
          </p:cNvPr>
          <p:cNvSpPr>
            <a:spLocks noGrp="1"/>
          </p:cNvSpPr>
          <p:nvPr>
            <p:ph idx="1"/>
          </p:nvPr>
        </p:nvSpPr>
        <p:spPr/>
        <p:txBody>
          <a:bodyPr/>
          <a:lstStyle/>
          <a:p>
            <a:endParaRPr lang="en-US" b="1" dirty="0"/>
          </a:p>
        </p:txBody>
      </p:sp>
      <p:sp>
        <p:nvSpPr>
          <p:cNvPr id="4" name="Date Placeholder 3">
            <a:extLst>
              <a:ext uri="{FF2B5EF4-FFF2-40B4-BE49-F238E27FC236}">
                <a16:creationId xmlns:a16="http://schemas.microsoft.com/office/drawing/2014/main" id="{FCEBA60B-CFC4-1608-DD53-A1832DDCDF3C}"/>
              </a:ext>
            </a:extLst>
          </p:cNvPr>
          <p:cNvSpPr>
            <a:spLocks noGrp="1"/>
          </p:cNvSpPr>
          <p:nvPr>
            <p:ph type="dt" sz="half" idx="10"/>
          </p:nvPr>
        </p:nvSpPr>
        <p:spPr/>
        <p:txBody>
          <a:bodyPr/>
          <a:lstStyle/>
          <a:p>
            <a:pPr>
              <a:defRPr/>
            </a:pPr>
            <a:fld id="{D6E53535-85ED-44A0-8129-58A515194D52}" type="datetime1">
              <a:rPr lang="ko-KR" altLang="en-US" smtClean="0"/>
              <a:pPr>
                <a:defRPr/>
              </a:pPr>
              <a:t>2025-03-06</a:t>
            </a:fld>
            <a:endParaRPr lang="en-GB" altLang="ko-KR"/>
          </a:p>
        </p:txBody>
      </p:sp>
      <p:sp>
        <p:nvSpPr>
          <p:cNvPr id="5" name="Slide Number Placeholder 4">
            <a:extLst>
              <a:ext uri="{FF2B5EF4-FFF2-40B4-BE49-F238E27FC236}">
                <a16:creationId xmlns:a16="http://schemas.microsoft.com/office/drawing/2014/main" id="{42578C4E-583D-AAEA-17FA-0BB07B6F9D1B}"/>
              </a:ext>
            </a:extLst>
          </p:cNvPr>
          <p:cNvSpPr>
            <a:spLocks noGrp="1"/>
          </p:cNvSpPr>
          <p:nvPr>
            <p:ph type="sldNum" sz="quarter" idx="12"/>
          </p:nvPr>
        </p:nvSpPr>
        <p:spPr/>
        <p:txBody>
          <a:bodyPr/>
          <a:lstStyle/>
          <a:p>
            <a:fld id="{9A92719C-2796-456A-A93B-1B95D280CEC9}" type="slidenum">
              <a:rPr lang="ko-KR" altLang="en-GB" smtClean="0"/>
              <a:pPr/>
              <a:t>5</a:t>
            </a:fld>
            <a:endParaRPr lang="en-GB" altLang="ko-KR"/>
          </a:p>
        </p:txBody>
      </p:sp>
      <p:pic>
        <p:nvPicPr>
          <p:cNvPr id="7" name="Picture 6">
            <a:extLst>
              <a:ext uri="{FF2B5EF4-FFF2-40B4-BE49-F238E27FC236}">
                <a16:creationId xmlns:a16="http://schemas.microsoft.com/office/drawing/2014/main" id="{6EE17F68-6A44-720F-6AFD-9030C1C82543}"/>
              </a:ext>
            </a:extLst>
          </p:cNvPr>
          <p:cNvPicPr>
            <a:picLocks noChangeAspect="1"/>
          </p:cNvPicPr>
          <p:nvPr/>
        </p:nvPicPr>
        <p:blipFill>
          <a:blip r:embed="rId2"/>
          <a:stretch>
            <a:fillRect/>
          </a:stretch>
        </p:blipFill>
        <p:spPr>
          <a:xfrm>
            <a:off x="85237" y="128173"/>
            <a:ext cx="6992326" cy="3444843"/>
          </a:xfrm>
          <a:prstGeom prst="rect">
            <a:avLst/>
          </a:prstGeom>
        </p:spPr>
      </p:pic>
      <p:pic>
        <p:nvPicPr>
          <p:cNvPr id="9" name="Picture 8">
            <a:extLst>
              <a:ext uri="{FF2B5EF4-FFF2-40B4-BE49-F238E27FC236}">
                <a16:creationId xmlns:a16="http://schemas.microsoft.com/office/drawing/2014/main" id="{8C1B604C-50DB-B20C-E2FD-5F6C07FB7B18}"/>
              </a:ext>
            </a:extLst>
          </p:cNvPr>
          <p:cNvPicPr>
            <a:picLocks noChangeAspect="1"/>
          </p:cNvPicPr>
          <p:nvPr/>
        </p:nvPicPr>
        <p:blipFill>
          <a:blip r:embed="rId3"/>
          <a:stretch>
            <a:fillRect/>
          </a:stretch>
        </p:blipFill>
        <p:spPr>
          <a:xfrm>
            <a:off x="64745" y="3556144"/>
            <a:ext cx="6296904" cy="3105583"/>
          </a:xfrm>
          <a:prstGeom prst="rect">
            <a:avLst/>
          </a:prstGeom>
        </p:spPr>
      </p:pic>
    </p:spTree>
    <p:extLst>
      <p:ext uri="{BB962C8B-B14F-4D97-AF65-F5344CB8AC3E}">
        <p14:creationId xmlns:p14="http://schemas.microsoft.com/office/powerpoint/2010/main" val="282591955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제목 1">
            <a:extLst>
              <a:ext uri="{FF2B5EF4-FFF2-40B4-BE49-F238E27FC236}">
                <a16:creationId xmlns:a16="http://schemas.microsoft.com/office/drawing/2014/main" id="{F94B38B2-2780-432B-6343-202583AEA458}"/>
              </a:ext>
            </a:extLst>
          </p:cNvPr>
          <p:cNvSpPr>
            <a:spLocks noGrp="1"/>
          </p:cNvSpPr>
          <p:nvPr>
            <p:ph type="title"/>
          </p:nvPr>
        </p:nvSpPr>
        <p:spPr/>
        <p:txBody>
          <a:bodyPr/>
          <a:lstStyle/>
          <a:p>
            <a:r>
              <a:rPr lang="en-US" altLang="ko-KR" sz="6600">
                <a:ea typeface="Gulim" panose="020B0600000101010101" pitchFamily="34" charset="-127"/>
              </a:rPr>
              <a:t>Lesson</a:t>
            </a:r>
            <a:endParaRPr lang="ko-KR" altLang="en-US">
              <a:ea typeface="Gulim" panose="020B0600000101010101" pitchFamily="34" charset="-127"/>
            </a:endParaRPr>
          </a:p>
        </p:txBody>
      </p:sp>
      <p:sp>
        <p:nvSpPr>
          <p:cNvPr id="27651" name="내용 개체 틀 2">
            <a:extLst>
              <a:ext uri="{FF2B5EF4-FFF2-40B4-BE49-F238E27FC236}">
                <a16:creationId xmlns:a16="http://schemas.microsoft.com/office/drawing/2014/main" id="{283C72A6-06A8-390A-CC97-3F8EFF10EA77}"/>
              </a:ext>
            </a:extLst>
          </p:cNvPr>
          <p:cNvSpPr>
            <a:spLocks noGrp="1"/>
          </p:cNvSpPr>
          <p:nvPr>
            <p:ph sz="half" idx="1"/>
          </p:nvPr>
        </p:nvSpPr>
        <p:spPr>
          <a:xfrm>
            <a:off x="1774826" y="1557338"/>
            <a:ext cx="4257675" cy="4222750"/>
          </a:xfrm>
        </p:spPr>
        <p:txBody>
          <a:bodyPr/>
          <a:lstStyle/>
          <a:p>
            <a:r>
              <a:rPr lang="en-US" altLang="ko-KR" sz="3600" dirty="0">
                <a:ea typeface="Gulim" panose="020B0600000101010101" pitchFamily="34" charset="-127"/>
              </a:rPr>
              <a:t>Depending on the parameters we use, the world and problems can be interpreted differently</a:t>
            </a:r>
            <a:r>
              <a:rPr lang="en-US" altLang="ko-KR" dirty="0">
                <a:ea typeface="Gulim" panose="020B0600000101010101" pitchFamily="34" charset="-127"/>
              </a:rPr>
              <a:t>.</a:t>
            </a:r>
            <a:endParaRPr lang="ko-KR" altLang="en-US" dirty="0">
              <a:ea typeface="Gulim" panose="020B0600000101010101" pitchFamily="34" charset="-127"/>
            </a:endParaRPr>
          </a:p>
        </p:txBody>
      </p:sp>
      <p:sp>
        <p:nvSpPr>
          <p:cNvPr id="27652" name="내용 개체 틀 3">
            <a:extLst>
              <a:ext uri="{FF2B5EF4-FFF2-40B4-BE49-F238E27FC236}">
                <a16:creationId xmlns:a16="http://schemas.microsoft.com/office/drawing/2014/main" id="{1988ED52-B0AF-468C-E88D-336D59CC2D5D}"/>
              </a:ext>
            </a:extLst>
          </p:cNvPr>
          <p:cNvSpPr>
            <a:spLocks noGrp="1"/>
          </p:cNvSpPr>
          <p:nvPr>
            <p:ph sz="half" idx="2"/>
          </p:nvPr>
        </p:nvSpPr>
        <p:spPr>
          <a:xfrm>
            <a:off x="6184901" y="1557338"/>
            <a:ext cx="4735635" cy="4222750"/>
          </a:xfrm>
        </p:spPr>
        <p:txBody>
          <a:bodyPr>
            <a:normAutofit/>
          </a:bodyPr>
          <a:lstStyle/>
          <a:p>
            <a:r>
              <a:rPr lang="en-US" altLang="ko-KR" sz="3600" dirty="0">
                <a:ea typeface="Gulim" panose="020B0600000101010101" pitchFamily="34" charset="-127"/>
              </a:rPr>
              <a:t>Bioinformatics is mapping the biological universe using certain bioinformatics parameters</a:t>
            </a:r>
            <a:endParaRPr lang="ko-KR" altLang="en-US" sz="3600" dirty="0">
              <a:ea typeface="Gulim" panose="020B0600000101010101" pitchFamily="34" charset="-127"/>
            </a:endParaRPr>
          </a:p>
        </p:txBody>
      </p:sp>
      <p:sp>
        <p:nvSpPr>
          <p:cNvPr id="27653" name="날짜 개체 틀 4">
            <a:extLst>
              <a:ext uri="{FF2B5EF4-FFF2-40B4-BE49-F238E27FC236}">
                <a16:creationId xmlns:a16="http://schemas.microsoft.com/office/drawing/2014/main" id="{76B10C3D-B84F-F2DA-4BD6-A765B42D7499}"/>
              </a:ext>
            </a:extLst>
          </p:cNvPr>
          <p:cNvSpPr>
            <a:spLocks noGrp="1"/>
          </p:cNvSpPr>
          <p:nvPr>
            <p:ph type="dt" sz="half" idx="10"/>
          </p:nvPr>
        </p:nvSpPr>
        <p:spPr>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fld id="{17496FCF-487C-46C3-A419-6023FEBCC7DC}" type="datetime1">
              <a:rPr lang="ko-KR" altLang="en-US" sz="1400">
                <a:ea typeface="Gulim" panose="020B0600000101010101" pitchFamily="34" charset="-127"/>
              </a:rPr>
              <a:pPr>
                <a:spcBef>
                  <a:spcPct val="0"/>
                </a:spcBef>
                <a:buClrTx/>
                <a:buSzTx/>
                <a:buFontTx/>
                <a:buNone/>
              </a:pPr>
              <a:t>2025-03-06</a:t>
            </a:fld>
            <a:endParaRPr lang="en-GB" altLang="ko-KR" sz="1400">
              <a:ea typeface="Gulim" panose="020B0600000101010101" pitchFamily="34" charset="-127"/>
            </a:endParaRPr>
          </a:p>
        </p:txBody>
      </p:sp>
      <p:sp>
        <p:nvSpPr>
          <p:cNvPr id="27654" name="슬라이드 번호 개체 틀 5">
            <a:extLst>
              <a:ext uri="{FF2B5EF4-FFF2-40B4-BE49-F238E27FC236}">
                <a16:creationId xmlns:a16="http://schemas.microsoft.com/office/drawing/2014/main" id="{FA091868-B1E1-98FF-EFC0-C7CB945E26D6}"/>
              </a:ext>
            </a:extLst>
          </p:cNvPr>
          <p:cNvSpPr>
            <a:spLocks noGrp="1"/>
          </p:cNvSpPr>
          <p:nvPr>
            <p:ph type="sldNum" sz="quarter" idx="12"/>
          </p:nvPr>
        </p:nvSpPr>
        <p:spPr>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fld id="{C6C07FC7-49BF-4990-B527-1912D890A2DF}" type="slidenum">
              <a:rPr lang="ko-KR" altLang="en-GB" sz="1400"/>
              <a:pPr>
                <a:spcBef>
                  <a:spcPct val="0"/>
                </a:spcBef>
                <a:buClrTx/>
                <a:buSzTx/>
                <a:buFontTx/>
                <a:buNone/>
              </a:pPr>
              <a:t>50</a:t>
            </a:fld>
            <a:endParaRPr lang="en-GB" altLang="ko-KR" sz="1400"/>
          </a:p>
        </p:txBody>
      </p:sp>
      <p:pic>
        <p:nvPicPr>
          <p:cNvPr id="27655" name="그림 6" descr="E:\Store\Image\Doodle\fly_jongbhak_20060928.jpg">
            <a:extLst>
              <a:ext uri="{FF2B5EF4-FFF2-40B4-BE49-F238E27FC236}">
                <a16:creationId xmlns:a16="http://schemas.microsoft.com/office/drawing/2014/main" id="{CA4965C3-480A-EC03-DABF-D88B7A1C862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7069" y="3501008"/>
            <a:ext cx="1223963" cy="115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4" name="제목 1">
            <a:extLst>
              <a:ext uri="{FF2B5EF4-FFF2-40B4-BE49-F238E27FC236}">
                <a16:creationId xmlns:a16="http://schemas.microsoft.com/office/drawing/2014/main" id="{B8C7816F-F9E1-7CE3-4905-5BE08C746E2F}"/>
              </a:ext>
            </a:extLst>
          </p:cNvPr>
          <p:cNvSpPr>
            <a:spLocks noGrp="1"/>
          </p:cNvSpPr>
          <p:nvPr>
            <p:ph type="title"/>
          </p:nvPr>
        </p:nvSpPr>
        <p:spPr/>
        <p:txBody>
          <a:bodyPr/>
          <a:lstStyle/>
          <a:p>
            <a:r>
              <a:rPr lang="en-US" altLang="ko-KR" sz="6000" b="1" dirty="0">
                <a:ea typeface="Gulim" panose="020B0600000101010101" pitchFamily="34" charset="-127"/>
              </a:rPr>
              <a:t>First principles first</a:t>
            </a:r>
            <a:endParaRPr lang="ko-KR" altLang="en-US" sz="6000" b="1" dirty="0">
              <a:ea typeface="Gulim" panose="020B0600000101010101" pitchFamily="34" charset="-127"/>
            </a:endParaRPr>
          </a:p>
        </p:txBody>
      </p:sp>
      <p:sp>
        <p:nvSpPr>
          <p:cNvPr id="28675" name="내용 개체 틀 2">
            <a:extLst>
              <a:ext uri="{FF2B5EF4-FFF2-40B4-BE49-F238E27FC236}">
                <a16:creationId xmlns:a16="http://schemas.microsoft.com/office/drawing/2014/main" id="{2D3EE691-71A9-4C80-1676-FC7F3C3DFDEB}"/>
              </a:ext>
            </a:extLst>
          </p:cNvPr>
          <p:cNvSpPr>
            <a:spLocks noGrp="1"/>
          </p:cNvSpPr>
          <p:nvPr>
            <p:ph sz="half" idx="1"/>
          </p:nvPr>
        </p:nvSpPr>
        <p:spPr/>
        <p:txBody>
          <a:bodyPr>
            <a:normAutofit/>
          </a:bodyPr>
          <a:lstStyle/>
          <a:p>
            <a:r>
              <a:rPr lang="en-US" altLang="ko-KR" sz="3600" dirty="0">
                <a:ea typeface="Gulim" panose="020B0600000101010101" pitchFamily="34" charset="-127"/>
              </a:rPr>
              <a:t>Biological systems are within the universe</a:t>
            </a:r>
            <a:endParaRPr lang="ko-KR" altLang="en-US" sz="3600" dirty="0">
              <a:ea typeface="Gulim" panose="020B0600000101010101" pitchFamily="34" charset="-127"/>
            </a:endParaRPr>
          </a:p>
        </p:txBody>
      </p:sp>
      <p:sp>
        <p:nvSpPr>
          <p:cNvPr id="28676" name="내용 개체 틀 3">
            <a:extLst>
              <a:ext uri="{FF2B5EF4-FFF2-40B4-BE49-F238E27FC236}">
                <a16:creationId xmlns:a16="http://schemas.microsoft.com/office/drawing/2014/main" id="{8066E9FA-2EC8-AD34-5994-CC6AF377B588}"/>
              </a:ext>
            </a:extLst>
          </p:cNvPr>
          <p:cNvSpPr>
            <a:spLocks noGrp="1"/>
          </p:cNvSpPr>
          <p:nvPr>
            <p:ph sz="half" idx="2"/>
          </p:nvPr>
        </p:nvSpPr>
        <p:spPr/>
        <p:txBody>
          <a:bodyPr>
            <a:normAutofit/>
          </a:bodyPr>
          <a:lstStyle/>
          <a:p>
            <a:r>
              <a:rPr lang="en-US" altLang="ko-KR" sz="3600" dirty="0">
                <a:ea typeface="Gulim" panose="020B0600000101010101" pitchFamily="34" charset="-127"/>
              </a:rPr>
              <a:t>It is necessary to understand the universe to understand life</a:t>
            </a:r>
            <a:endParaRPr lang="ko-KR" altLang="en-US" sz="3600" dirty="0">
              <a:ea typeface="Gulim" panose="020B0600000101010101" pitchFamily="34" charset="-127"/>
            </a:endParaRPr>
          </a:p>
        </p:txBody>
      </p:sp>
      <p:sp>
        <p:nvSpPr>
          <p:cNvPr id="28677" name="날짜 개체 틀 4">
            <a:extLst>
              <a:ext uri="{FF2B5EF4-FFF2-40B4-BE49-F238E27FC236}">
                <a16:creationId xmlns:a16="http://schemas.microsoft.com/office/drawing/2014/main" id="{78FEC7A5-4D76-6B15-A91C-3F23604F7E73}"/>
              </a:ext>
            </a:extLst>
          </p:cNvPr>
          <p:cNvSpPr>
            <a:spLocks noGrp="1"/>
          </p:cNvSpPr>
          <p:nvPr>
            <p:ph type="dt" sz="half" idx="10"/>
          </p:nvPr>
        </p:nvSpPr>
        <p:spPr>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fld id="{6787344A-8D1C-40C7-9AFE-E032BC6F0432}" type="datetime1">
              <a:rPr lang="ko-KR" altLang="en-US" sz="1400">
                <a:ea typeface="Gulim" panose="020B0600000101010101" pitchFamily="34" charset="-127"/>
              </a:rPr>
              <a:pPr>
                <a:spcBef>
                  <a:spcPct val="0"/>
                </a:spcBef>
                <a:buClrTx/>
                <a:buSzTx/>
                <a:buFontTx/>
                <a:buNone/>
              </a:pPr>
              <a:t>2025-03-06</a:t>
            </a:fld>
            <a:endParaRPr lang="en-GB" altLang="ko-KR" sz="1400">
              <a:ea typeface="Gulim" panose="020B0600000101010101" pitchFamily="34" charset="-127"/>
            </a:endParaRPr>
          </a:p>
        </p:txBody>
      </p:sp>
      <p:sp>
        <p:nvSpPr>
          <p:cNvPr id="28678" name="슬라이드 번호 개체 틀 5">
            <a:extLst>
              <a:ext uri="{FF2B5EF4-FFF2-40B4-BE49-F238E27FC236}">
                <a16:creationId xmlns:a16="http://schemas.microsoft.com/office/drawing/2014/main" id="{51CEBF10-3588-3564-6F1E-821FDE89C084}"/>
              </a:ext>
            </a:extLst>
          </p:cNvPr>
          <p:cNvSpPr>
            <a:spLocks noGrp="1"/>
          </p:cNvSpPr>
          <p:nvPr>
            <p:ph type="sldNum" sz="quarter" idx="12"/>
          </p:nvPr>
        </p:nvSpPr>
        <p:spPr>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fld id="{9EF04105-3DE9-4266-ACE3-02FD1C8EB737}" type="slidenum">
              <a:rPr lang="ko-KR" altLang="en-GB" sz="1400"/>
              <a:pPr>
                <a:spcBef>
                  <a:spcPct val="0"/>
                </a:spcBef>
                <a:buClrTx/>
                <a:buSzTx/>
                <a:buFontTx/>
                <a:buNone/>
              </a:pPr>
              <a:t>51</a:t>
            </a:fld>
            <a:endParaRPr lang="en-GB" altLang="ko-KR" sz="140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8" name="제목 1">
            <a:extLst>
              <a:ext uri="{FF2B5EF4-FFF2-40B4-BE49-F238E27FC236}">
                <a16:creationId xmlns:a16="http://schemas.microsoft.com/office/drawing/2014/main" id="{478A5404-52A0-001A-E51A-5133600C9DE4}"/>
              </a:ext>
            </a:extLst>
          </p:cNvPr>
          <p:cNvSpPr>
            <a:spLocks noGrp="1"/>
          </p:cNvSpPr>
          <p:nvPr>
            <p:ph type="title"/>
          </p:nvPr>
        </p:nvSpPr>
        <p:spPr>
          <a:xfrm>
            <a:off x="2209800" y="0"/>
            <a:ext cx="7772400" cy="1143000"/>
          </a:xfrm>
        </p:spPr>
        <p:txBody>
          <a:bodyPr/>
          <a:lstStyle/>
          <a:p>
            <a:r>
              <a:rPr lang="en-US" altLang="ko-KR" sz="5400" dirty="0">
                <a:latin typeface="Arial Narrow" panose="020B0606020202030204" pitchFamily="34" charset="0"/>
                <a:ea typeface="Gulim" panose="020B0600000101010101" pitchFamily="34" charset="-127"/>
              </a:rPr>
              <a:t>The origin of the universe</a:t>
            </a:r>
            <a:endParaRPr lang="ko-KR" altLang="en-US" sz="5400" dirty="0">
              <a:latin typeface="Arial Narrow" panose="020B0606020202030204" pitchFamily="34" charset="0"/>
              <a:ea typeface="Gulim" panose="020B0600000101010101" pitchFamily="34" charset="-127"/>
            </a:endParaRPr>
          </a:p>
        </p:txBody>
      </p:sp>
      <p:sp>
        <p:nvSpPr>
          <p:cNvPr id="29699" name="내용 개체 틀 2">
            <a:extLst>
              <a:ext uri="{FF2B5EF4-FFF2-40B4-BE49-F238E27FC236}">
                <a16:creationId xmlns:a16="http://schemas.microsoft.com/office/drawing/2014/main" id="{67B64098-E4A3-59A1-882A-1C7CF5AAF2CB}"/>
              </a:ext>
            </a:extLst>
          </p:cNvPr>
          <p:cNvSpPr>
            <a:spLocks noGrp="1"/>
          </p:cNvSpPr>
          <p:nvPr>
            <p:ph sz="half" idx="1"/>
          </p:nvPr>
        </p:nvSpPr>
        <p:spPr/>
        <p:txBody>
          <a:bodyPr/>
          <a:lstStyle/>
          <a:p>
            <a:endParaRPr lang="ko-KR" altLang="en-US">
              <a:ea typeface="Gulim" panose="020B0600000101010101" pitchFamily="34" charset="-127"/>
            </a:endParaRPr>
          </a:p>
        </p:txBody>
      </p:sp>
      <p:sp>
        <p:nvSpPr>
          <p:cNvPr id="29700" name="내용 개체 틀 3">
            <a:extLst>
              <a:ext uri="{FF2B5EF4-FFF2-40B4-BE49-F238E27FC236}">
                <a16:creationId xmlns:a16="http://schemas.microsoft.com/office/drawing/2014/main" id="{239C62AD-BF64-BCEF-41D5-A032D6405FF3}"/>
              </a:ext>
            </a:extLst>
          </p:cNvPr>
          <p:cNvSpPr>
            <a:spLocks noGrp="1"/>
          </p:cNvSpPr>
          <p:nvPr>
            <p:ph sz="half" idx="2"/>
          </p:nvPr>
        </p:nvSpPr>
        <p:spPr/>
        <p:txBody>
          <a:bodyPr/>
          <a:lstStyle/>
          <a:p>
            <a:endParaRPr lang="ko-KR" altLang="en-US">
              <a:ea typeface="Gulim" panose="020B0600000101010101" pitchFamily="34" charset="-127"/>
            </a:endParaRPr>
          </a:p>
        </p:txBody>
      </p:sp>
      <p:sp>
        <p:nvSpPr>
          <p:cNvPr id="29701" name="날짜 개체 틀 4">
            <a:extLst>
              <a:ext uri="{FF2B5EF4-FFF2-40B4-BE49-F238E27FC236}">
                <a16:creationId xmlns:a16="http://schemas.microsoft.com/office/drawing/2014/main" id="{0688A0C1-50F6-5960-7635-D99264E87EED}"/>
              </a:ext>
            </a:extLst>
          </p:cNvPr>
          <p:cNvSpPr>
            <a:spLocks noGrp="1"/>
          </p:cNvSpPr>
          <p:nvPr>
            <p:ph type="dt" sz="half" idx="10"/>
          </p:nvPr>
        </p:nvSpPr>
        <p:spPr>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fld id="{FE9F3CCC-965B-47E1-83AA-29A98BB17C58}" type="datetime1">
              <a:rPr lang="ko-KR" altLang="en-US" sz="1400">
                <a:ea typeface="Gulim" panose="020B0600000101010101" pitchFamily="34" charset="-127"/>
              </a:rPr>
              <a:pPr>
                <a:spcBef>
                  <a:spcPct val="0"/>
                </a:spcBef>
                <a:buClrTx/>
                <a:buSzTx/>
                <a:buFontTx/>
                <a:buNone/>
              </a:pPr>
              <a:t>2025-03-06</a:t>
            </a:fld>
            <a:endParaRPr lang="en-GB" altLang="ko-KR" sz="1400">
              <a:ea typeface="Gulim" panose="020B0600000101010101" pitchFamily="34" charset="-127"/>
            </a:endParaRPr>
          </a:p>
        </p:txBody>
      </p:sp>
      <p:sp>
        <p:nvSpPr>
          <p:cNvPr id="29702" name="슬라이드 번호 개체 틀 5">
            <a:extLst>
              <a:ext uri="{FF2B5EF4-FFF2-40B4-BE49-F238E27FC236}">
                <a16:creationId xmlns:a16="http://schemas.microsoft.com/office/drawing/2014/main" id="{3D69DC51-59C4-8033-1A9C-2CA5E619167F}"/>
              </a:ext>
            </a:extLst>
          </p:cNvPr>
          <p:cNvSpPr>
            <a:spLocks noGrp="1"/>
          </p:cNvSpPr>
          <p:nvPr>
            <p:ph type="sldNum" sz="quarter" idx="12"/>
          </p:nvPr>
        </p:nvSpPr>
        <p:spPr>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fld id="{F6B9CE25-903C-4DA4-B38C-BD13B97903F1}" type="slidenum">
              <a:rPr lang="ko-KR" altLang="en-GB" sz="1400"/>
              <a:pPr>
                <a:spcBef>
                  <a:spcPct val="0"/>
                </a:spcBef>
                <a:buClrTx/>
                <a:buSzTx/>
                <a:buFontTx/>
                <a:buNone/>
              </a:pPr>
              <a:t>52</a:t>
            </a:fld>
            <a:endParaRPr lang="en-GB" altLang="ko-KR" sz="1400"/>
          </a:p>
        </p:txBody>
      </p:sp>
      <p:pic>
        <p:nvPicPr>
          <p:cNvPr id="29703" name="그림 6" descr="C:\Users\JONGBH~1\AppData\Local\Temp\SNAGHTML5d9483.PNG">
            <a:extLst>
              <a:ext uri="{FF2B5EF4-FFF2-40B4-BE49-F238E27FC236}">
                <a16:creationId xmlns:a16="http://schemas.microsoft.com/office/drawing/2014/main" id="{D50DC613-1DDF-9961-3065-3013E62F5E6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98800" y="1412875"/>
            <a:ext cx="5867400" cy="505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0C799DCA-016D-FA46-8715-AE532B9DC82A}"/>
              </a:ext>
            </a:extLst>
          </p:cNvPr>
          <p:cNvSpPr>
            <a:spLocks noGrp="1"/>
          </p:cNvSpPr>
          <p:nvPr>
            <p:ph type="title"/>
          </p:nvPr>
        </p:nvSpPr>
        <p:spPr>
          <a:xfrm>
            <a:off x="838201" y="115888"/>
            <a:ext cx="9578976" cy="1377950"/>
          </a:xfrm>
        </p:spPr>
        <p:txBody>
          <a:bodyPr/>
          <a:lstStyle/>
          <a:p>
            <a:pPr eaLnBrk="1" hangingPunct="1"/>
            <a:r>
              <a:rPr lang="en-US" altLang="en-US" b="1" dirty="0"/>
              <a:t>What is essence of the universe?</a:t>
            </a:r>
            <a:br>
              <a:rPr lang="en-US" altLang="en-US" b="1" dirty="0"/>
            </a:br>
            <a:r>
              <a:rPr lang="en-US" altLang="en-US" b="1" dirty="0"/>
              <a:t>: information</a:t>
            </a:r>
          </a:p>
        </p:txBody>
      </p:sp>
      <p:sp>
        <p:nvSpPr>
          <p:cNvPr id="8" name="Content Placeholder 7">
            <a:extLst>
              <a:ext uri="{FF2B5EF4-FFF2-40B4-BE49-F238E27FC236}">
                <a16:creationId xmlns:a16="http://schemas.microsoft.com/office/drawing/2014/main" id="{3837A1A8-F81C-B414-83D4-24792AE00B70}"/>
              </a:ext>
            </a:extLst>
          </p:cNvPr>
          <p:cNvSpPr>
            <a:spLocks noGrp="1"/>
          </p:cNvSpPr>
          <p:nvPr>
            <p:ph idx="1"/>
          </p:nvPr>
        </p:nvSpPr>
        <p:spPr/>
        <p:txBody>
          <a:bodyPr/>
          <a:lstStyle/>
          <a:p>
            <a:pPr eaLnBrk="1" hangingPunct="1"/>
            <a:endParaRPr lang="en-US" altLang="en-US"/>
          </a:p>
        </p:txBody>
      </p:sp>
      <p:sp>
        <p:nvSpPr>
          <p:cNvPr id="30723" name="Footer Placeholder 3">
            <a:extLst>
              <a:ext uri="{FF2B5EF4-FFF2-40B4-BE49-F238E27FC236}">
                <a16:creationId xmlns:a16="http://schemas.microsoft.com/office/drawing/2014/main" id="{B5F548DB-E40C-9628-D647-02C84240ED73}"/>
              </a:ext>
            </a:extLst>
          </p:cNvPr>
          <p:cNvSpPr>
            <a:spLocks noGrp="1"/>
          </p:cNvSpPr>
          <p:nvPr>
            <p:ph type="ftr" sz="quarter" idx="11"/>
          </p:nvPr>
        </p:nvSpPr>
        <p:spPr>
          <a:xfrm>
            <a:off x="4648201" y="5921376"/>
            <a:ext cx="3248025" cy="701675"/>
          </a:xfrm>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r>
              <a:rPr lang="en-US" altLang="en-US" sz="1400">
                <a:ea typeface="Gulim" panose="020B0600000101010101" pitchFamily="34" charset="-127"/>
              </a:rPr>
              <a:t>jongbhak@genomics.org </a:t>
            </a:r>
          </a:p>
          <a:p>
            <a:pPr>
              <a:spcBef>
                <a:spcPct val="0"/>
              </a:spcBef>
              <a:buClrTx/>
              <a:buSzTx/>
              <a:buFontTx/>
              <a:buNone/>
            </a:pPr>
            <a:r>
              <a:rPr lang="en-US" altLang="en-US" sz="1400">
                <a:ea typeface="Gulim" panose="020B0600000101010101" pitchFamily="34" charset="-127"/>
              </a:rPr>
              <a:t> CopyLeft Under BioLicense   http://biolicense.org</a:t>
            </a:r>
          </a:p>
        </p:txBody>
      </p:sp>
      <p:sp>
        <p:nvSpPr>
          <p:cNvPr id="30724" name="Slide Number Placeholder 4">
            <a:extLst>
              <a:ext uri="{FF2B5EF4-FFF2-40B4-BE49-F238E27FC236}">
                <a16:creationId xmlns:a16="http://schemas.microsoft.com/office/drawing/2014/main" id="{8AAAB858-8DA9-5A78-DA11-DD41580EAF6B}"/>
              </a:ext>
            </a:extLst>
          </p:cNvPr>
          <p:cNvSpPr>
            <a:spLocks noGrp="1"/>
          </p:cNvSpPr>
          <p:nvPr>
            <p:ph type="sldNum" sz="quarter" idx="12"/>
          </p:nvPr>
        </p:nvSpPr>
        <p:spPr>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fld id="{39D03DC7-5742-4840-8AC7-C9812B2071D7}" type="slidenum">
              <a:rPr lang="en-US" altLang="en-US" sz="1400"/>
              <a:pPr>
                <a:spcBef>
                  <a:spcPct val="0"/>
                </a:spcBef>
                <a:buClrTx/>
                <a:buSzTx/>
                <a:buFontTx/>
                <a:buNone/>
              </a:pPr>
              <a:t>53</a:t>
            </a:fld>
            <a:endParaRPr lang="en-US" altLang="en-US" sz="1400"/>
          </a:p>
        </p:txBody>
      </p:sp>
      <p:pic>
        <p:nvPicPr>
          <p:cNvPr id="7" name="Picture 6">
            <a:extLst>
              <a:ext uri="{FF2B5EF4-FFF2-40B4-BE49-F238E27FC236}">
                <a16:creationId xmlns:a16="http://schemas.microsoft.com/office/drawing/2014/main" id="{BB8C5DF7-999D-39FA-599E-CC89C8F098A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16063" y="1524000"/>
            <a:ext cx="9144001"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nodeType="clickEffect" nodePh="1">
                                  <p:stCondLst>
                                    <p:cond delay="0"/>
                                  </p:stCondLst>
                                  <p:endCondLst>
                                    <p:cond evt="begin" delay="0">
                                      <p:tn val="5"/>
                                    </p:cond>
                                  </p:end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p:cTn id="7"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8">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8">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6" name="제목 1">
            <a:extLst>
              <a:ext uri="{FF2B5EF4-FFF2-40B4-BE49-F238E27FC236}">
                <a16:creationId xmlns:a16="http://schemas.microsoft.com/office/drawing/2014/main" id="{45F1D4D8-BF7F-B7FF-2111-07885227FD6F}"/>
              </a:ext>
            </a:extLst>
          </p:cNvPr>
          <p:cNvSpPr>
            <a:spLocks noGrp="1"/>
          </p:cNvSpPr>
          <p:nvPr>
            <p:ph type="title"/>
          </p:nvPr>
        </p:nvSpPr>
        <p:spPr/>
        <p:txBody>
          <a:bodyPr/>
          <a:lstStyle/>
          <a:p>
            <a:r>
              <a:rPr lang="ko-KR" altLang="ko-KR" b="1">
                <a:ea typeface="Gulim" panose="020B0600000101010101" pitchFamily="34" charset="-127"/>
              </a:rPr>
              <a:t>Assumption/Hypothesis:</a:t>
            </a:r>
            <a:endParaRPr lang="ko-KR" altLang="en-US">
              <a:ea typeface="Gulim" panose="020B0600000101010101" pitchFamily="34" charset="-127"/>
            </a:endParaRPr>
          </a:p>
        </p:txBody>
      </p:sp>
      <p:sp>
        <p:nvSpPr>
          <p:cNvPr id="31747" name="내용 개체 틀 2">
            <a:extLst>
              <a:ext uri="{FF2B5EF4-FFF2-40B4-BE49-F238E27FC236}">
                <a16:creationId xmlns:a16="http://schemas.microsoft.com/office/drawing/2014/main" id="{6C26920F-7EAB-A1C0-74AB-9AB3C8292EA6}"/>
              </a:ext>
            </a:extLst>
          </p:cNvPr>
          <p:cNvSpPr>
            <a:spLocks noGrp="1"/>
          </p:cNvSpPr>
          <p:nvPr>
            <p:ph idx="1"/>
          </p:nvPr>
        </p:nvSpPr>
        <p:spPr>
          <a:xfrm>
            <a:off x="2135188" y="1665288"/>
            <a:ext cx="8785348" cy="4356100"/>
          </a:xfrm>
        </p:spPr>
        <p:txBody>
          <a:bodyPr>
            <a:normAutofit/>
          </a:bodyPr>
          <a:lstStyle/>
          <a:p>
            <a:r>
              <a:rPr lang="ko-KR" altLang="ko-KR" sz="4000" dirty="0">
                <a:ea typeface="Gulim" panose="020B0600000101010101" pitchFamily="34" charset="-127"/>
              </a:rPr>
              <a:t>The </a:t>
            </a:r>
            <a:r>
              <a:rPr lang="ko-KR" altLang="ko-KR" sz="4000" dirty="0" err="1">
                <a:ea typeface="Gulim" panose="020B0600000101010101" pitchFamily="34" charset="-127"/>
              </a:rPr>
              <a:t>essence</a:t>
            </a:r>
            <a:r>
              <a:rPr lang="ko-KR" altLang="ko-KR" sz="4000" dirty="0">
                <a:ea typeface="Gulim" panose="020B0600000101010101" pitchFamily="34" charset="-127"/>
              </a:rPr>
              <a:t> of </a:t>
            </a:r>
            <a:r>
              <a:rPr lang="ko-KR" altLang="ko-KR" sz="4000" dirty="0" err="1">
                <a:ea typeface="Gulim" panose="020B0600000101010101" pitchFamily="34" charset="-127"/>
              </a:rPr>
              <a:t>the</a:t>
            </a:r>
            <a:r>
              <a:rPr lang="ko-KR" altLang="ko-KR" sz="4000" dirty="0">
                <a:ea typeface="Gulim" panose="020B0600000101010101" pitchFamily="34" charset="-127"/>
              </a:rPr>
              <a:t> </a:t>
            </a:r>
            <a:r>
              <a:rPr lang="ko-KR" altLang="ko-KR" sz="4000" dirty="0" err="1">
                <a:ea typeface="Gulim" panose="020B0600000101010101" pitchFamily="34" charset="-127"/>
              </a:rPr>
              <a:t>universe</a:t>
            </a:r>
            <a:r>
              <a:rPr lang="ko-KR" altLang="ko-KR" sz="4000" dirty="0">
                <a:ea typeface="Gulim" panose="020B0600000101010101" pitchFamily="34" charset="-127"/>
              </a:rPr>
              <a:t> </a:t>
            </a:r>
            <a:r>
              <a:rPr lang="ko-KR" altLang="ko-KR" sz="4000" dirty="0" err="1">
                <a:ea typeface="Gulim" panose="020B0600000101010101" pitchFamily="34" charset="-127"/>
              </a:rPr>
              <a:t>is</a:t>
            </a:r>
            <a:r>
              <a:rPr lang="ko-KR" altLang="ko-KR" sz="4000" dirty="0">
                <a:ea typeface="Gulim" panose="020B0600000101010101" pitchFamily="34" charset="-127"/>
              </a:rPr>
              <a:t> </a:t>
            </a:r>
            <a:r>
              <a:rPr lang="ko-KR" altLang="ko-KR" sz="4000" dirty="0" err="1">
                <a:ea typeface="Gulim" panose="020B0600000101010101" pitchFamily="34" charset="-127"/>
              </a:rPr>
              <a:t>switching</a:t>
            </a:r>
            <a:r>
              <a:rPr lang="ko-KR" altLang="ko-KR" sz="4000" dirty="0">
                <a:ea typeface="Gulim" panose="020B0600000101010101" pitchFamily="34" charset="-127"/>
              </a:rPr>
              <a:t>. The </a:t>
            </a:r>
            <a:r>
              <a:rPr lang="ko-KR" altLang="ko-KR" sz="4000" dirty="0" err="1">
                <a:ea typeface="Gulim" panose="020B0600000101010101" pitchFamily="34" charset="-127"/>
              </a:rPr>
              <a:t>existences</a:t>
            </a:r>
            <a:r>
              <a:rPr lang="ko-KR" altLang="ko-KR" sz="4000" dirty="0">
                <a:ea typeface="Gulim" panose="020B0600000101010101" pitchFamily="34" charset="-127"/>
              </a:rPr>
              <a:t> </a:t>
            </a:r>
            <a:r>
              <a:rPr lang="ko-KR" altLang="ko-KR" sz="4000" dirty="0" err="1">
                <a:ea typeface="Gulim" panose="020B0600000101010101" pitchFamily="34" charset="-127"/>
              </a:rPr>
              <a:t>are</a:t>
            </a:r>
            <a:r>
              <a:rPr lang="ko-KR" altLang="ko-KR" sz="4000" dirty="0">
                <a:ea typeface="Gulim" panose="020B0600000101010101" pitchFamily="34" charset="-127"/>
              </a:rPr>
              <a:t> </a:t>
            </a:r>
            <a:r>
              <a:rPr lang="ko-KR" altLang="ko-KR" sz="4000" dirty="0" err="1">
                <a:ea typeface="Gulim" panose="020B0600000101010101" pitchFamily="34" charset="-127"/>
              </a:rPr>
              <a:t>the</a:t>
            </a:r>
            <a:r>
              <a:rPr lang="ko-KR" altLang="ko-KR" sz="4000" dirty="0">
                <a:ea typeface="Gulim" panose="020B0600000101010101" pitchFamily="34" charset="-127"/>
              </a:rPr>
              <a:t> </a:t>
            </a:r>
            <a:r>
              <a:rPr lang="ko-KR" altLang="ko-KR" sz="4000" dirty="0" err="1">
                <a:ea typeface="Gulim" panose="020B0600000101010101" pitchFamily="34" charset="-127"/>
              </a:rPr>
              <a:t>simulatenous</a:t>
            </a:r>
            <a:r>
              <a:rPr lang="ko-KR" altLang="ko-KR" sz="4000" dirty="0">
                <a:ea typeface="Gulim" panose="020B0600000101010101" pitchFamily="34" charset="-127"/>
              </a:rPr>
              <a:t> </a:t>
            </a:r>
            <a:r>
              <a:rPr lang="ko-KR" altLang="ko-KR" sz="4000" dirty="0" err="1">
                <a:ea typeface="Gulim" panose="020B0600000101010101" pitchFamily="34" charset="-127"/>
              </a:rPr>
              <a:t>instances</a:t>
            </a:r>
            <a:r>
              <a:rPr lang="ko-KR" altLang="ko-KR" sz="4000" dirty="0">
                <a:ea typeface="Gulim" panose="020B0600000101010101" pitchFamily="34" charset="-127"/>
              </a:rPr>
              <a:t> of </a:t>
            </a:r>
            <a:r>
              <a:rPr lang="ko-KR" altLang="ko-KR" sz="4000" dirty="0" err="1">
                <a:ea typeface="Gulim" panose="020B0600000101010101" pitchFamily="34" charset="-127"/>
              </a:rPr>
              <a:t>essence</a:t>
            </a:r>
            <a:r>
              <a:rPr lang="ko-KR" altLang="ko-KR" sz="4000" dirty="0">
                <a:ea typeface="Gulim" panose="020B0600000101010101" pitchFamily="34" charset="-127"/>
              </a:rPr>
              <a:t>. </a:t>
            </a:r>
            <a:endParaRPr lang="en-US" altLang="ko-KR" sz="4000" dirty="0">
              <a:ea typeface="Gulim" panose="020B0600000101010101" pitchFamily="34" charset="-127"/>
            </a:endParaRPr>
          </a:p>
        </p:txBody>
      </p:sp>
      <p:sp>
        <p:nvSpPr>
          <p:cNvPr id="31748" name="날짜 개체 틀 3">
            <a:extLst>
              <a:ext uri="{FF2B5EF4-FFF2-40B4-BE49-F238E27FC236}">
                <a16:creationId xmlns:a16="http://schemas.microsoft.com/office/drawing/2014/main" id="{6EFCB739-4848-79FD-3123-314B920A11C0}"/>
              </a:ext>
            </a:extLst>
          </p:cNvPr>
          <p:cNvSpPr>
            <a:spLocks noGrp="1"/>
          </p:cNvSpPr>
          <p:nvPr>
            <p:ph type="dt" sz="half" idx="10"/>
          </p:nvPr>
        </p:nvSpPr>
        <p:spPr>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fld id="{70556A87-4F8E-457C-A570-2E50A8AEDB9E}" type="datetime1">
              <a:rPr lang="ko-KR" altLang="en-US" sz="1400">
                <a:ea typeface="Gulim" panose="020B0600000101010101" pitchFamily="34" charset="-127"/>
              </a:rPr>
              <a:pPr>
                <a:spcBef>
                  <a:spcPct val="0"/>
                </a:spcBef>
                <a:buClrTx/>
                <a:buSzTx/>
                <a:buFontTx/>
                <a:buNone/>
              </a:pPr>
              <a:t>2025-03-06</a:t>
            </a:fld>
            <a:endParaRPr lang="en-GB" altLang="ko-KR" sz="1400">
              <a:ea typeface="Gulim" panose="020B0600000101010101" pitchFamily="34" charset="-127"/>
            </a:endParaRPr>
          </a:p>
        </p:txBody>
      </p:sp>
      <p:sp>
        <p:nvSpPr>
          <p:cNvPr id="31749" name="슬라이드 번호 개체 틀 4">
            <a:extLst>
              <a:ext uri="{FF2B5EF4-FFF2-40B4-BE49-F238E27FC236}">
                <a16:creationId xmlns:a16="http://schemas.microsoft.com/office/drawing/2014/main" id="{D328338E-0A31-7533-11AA-EE612DF83840}"/>
              </a:ext>
            </a:extLst>
          </p:cNvPr>
          <p:cNvSpPr>
            <a:spLocks noGrp="1"/>
          </p:cNvSpPr>
          <p:nvPr>
            <p:ph type="sldNum" sz="quarter" idx="12"/>
          </p:nvPr>
        </p:nvSpPr>
        <p:spPr>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fld id="{E6552553-3E73-4E37-8A1B-938C069D0C13}" type="slidenum">
              <a:rPr lang="ko-KR" altLang="en-GB" sz="1400"/>
              <a:pPr>
                <a:spcBef>
                  <a:spcPct val="0"/>
                </a:spcBef>
                <a:buClrTx/>
                <a:buSzTx/>
                <a:buFontTx/>
                <a:buNone/>
              </a:pPr>
              <a:t>54</a:t>
            </a:fld>
            <a:endParaRPr lang="en-GB" altLang="ko-KR" sz="140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770" name="제목 1">
            <a:extLst>
              <a:ext uri="{FF2B5EF4-FFF2-40B4-BE49-F238E27FC236}">
                <a16:creationId xmlns:a16="http://schemas.microsoft.com/office/drawing/2014/main" id="{D74BB3D5-30F8-A728-D194-ACBD6004EB6D}"/>
              </a:ext>
            </a:extLst>
          </p:cNvPr>
          <p:cNvSpPr>
            <a:spLocks noGrp="1"/>
          </p:cNvSpPr>
          <p:nvPr>
            <p:ph type="title"/>
          </p:nvPr>
        </p:nvSpPr>
        <p:spPr>
          <a:xfrm>
            <a:off x="263352" y="116342"/>
            <a:ext cx="10515600" cy="1325563"/>
          </a:xfrm>
        </p:spPr>
        <p:txBody>
          <a:bodyPr/>
          <a:lstStyle/>
          <a:p>
            <a:r>
              <a:rPr lang="ko-KR" altLang="ko-KR" b="1" dirty="0" err="1">
                <a:ea typeface="Gulim" panose="020B0600000101010101" pitchFamily="34" charset="-127"/>
              </a:rPr>
              <a:t>Assumption</a:t>
            </a:r>
            <a:r>
              <a:rPr lang="en-US" altLang="ko-KR" b="1" dirty="0">
                <a:ea typeface="Gulim" panose="020B0600000101010101" pitchFamily="34" charset="-127"/>
              </a:rPr>
              <a:t> </a:t>
            </a:r>
            <a:r>
              <a:rPr lang="ko-KR" altLang="ko-KR" b="1" dirty="0">
                <a:ea typeface="Gulim" panose="020B0600000101010101" pitchFamily="34" charset="-127"/>
              </a:rPr>
              <a:t>/</a:t>
            </a:r>
            <a:r>
              <a:rPr lang="en-US" altLang="ko-KR" b="1" dirty="0">
                <a:ea typeface="Gulim" panose="020B0600000101010101" pitchFamily="34" charset="-127"/>
              </a:rPr>
              <a:t> </a:t>
            </a:r>
            <a:r>
              <a:rPr lang="ko-KR" altLang="ko-KR" b="1" dirty="0" err="1">
                <a:ea typeface="Gulim" panose="020B0600000101010101" pitchFamily="34" charset="-127"/>
              </a:rPr>
              <a:t>Hypothesis</a:t>
            </a:r>
            <a:r>
              <a:rPr lang="ko-KR" altLang="ko-KR" b="1" dirty="0">
                <a:ea typeface="Gulim" panose="020B0600000101010101" pitchFamily="34" charset="-127"/>
              </a:rPr>
              <a:t>:</a:t>
            </a:r>
            <a:r>
              <a:rPr lang="ko-KR" altLang="ko-KR" dirty="0">
                <a:ea typeface="Gulim" panose="020B0600000101010101" pitchFamily="34" charset="-127"/>
              </a:rPr>
              <a:t> </a:t>
            </a:r>
            <a:endParaRPr lang="ko-KR" altLang="en-US" dirty="0">
              <a:ea typeface="Gulim" panose="020B0600000101010101" pitchFamily="34" charset="-127"/>
            </a:endParaRPr>
          </a:p>
        </p:txBody>
      </p:sp>
      <p:sp>
        <p:nvSpPr>
          <p:cNvPr id="32771" name="내용 개체 틀 2">
            <a:extLst>
              <a:ext uri="{FF2B5EF4-FFF2-40B4-BE49-F238E27FC236}">
                <a16:creationId xmlns:a16="http://schemas.microsoft.com/office/drawing/2014/main" id="{B6DF4D29-5A60-22E6-24B1-642E3C5A6A1A}"/>
              </a:ext>
            </a:extLst>
          </p:cNvPr>
          <p:cNvSpPr>
            <a:spLocks noGrp="1"/>
          </p:cNvSpPr>
          <p:nvPr>
            <p:ph idx="1"/>
          </p:nvPr>
        </p:nvSpPr>
        <p:spPr/>
        <p:txBody>
          <a:bodyPr/>
          <a:lstStyle/>
          <a:p>
            <a:r>
              <a:rPr lang="en-US" altLang="ko-KR" sz="4000" dirty="0">
                <a:latin typeface="Arial Narrow" panose="020B0606020202030204" pitchFamily="34" charset="0"/>
                <a:ea typeface="Gulim" panose="020B0600000101010101" pitchFamily="34" charset="-127"/>
              </a:rPr>
              <a:t> </a:t>
            </a:r>
            <a:r>
              <a:rPr lang="ko-KR" altLang="ko-KR" sz="4000" dirty="0">
                <a:latin typeface="Arial Narrow" panose="020B0606020202030204" pitchFamily="34" charset="0"/>
                <a:ea typeface="Gulim" panose="020B0600000101010101" pitchFamily="34" charset="-127"/>
              </a:rPr>
              <a:t>The </a:t>
            </a:r>
            <a:r>
              <a:rPr lang="ko-KR" altLang="ko-KR" sz="4000" dirty="0" err="1">
                <a:latin typeface="Arial Narrow" panose="020B0606020202030204" pitchFamily="34" charset="0"/>
                <a:ea typeface="Gulim" panose="020B0600000101010101" pitchFamily="34" charset="-127"/>
              </a:rPr>
              <a:t>fundamental</a:t>
            </a:r>
            <a:r>
              <a:rPr lang="ko-KR" altLang="ko-KR" sz="4000" dirty="0">
                <a:latin typeface="Arial Narrow" panose="020B0606020202030204" pitchFamily="34" charset="0"/>
                <a:ea typeface="Gulim" panose="020B0600000101010101" pitchFamily="34" charset="-127"/>
              </a:rPr>
              <a:t> </a:t>
            </a:r>
            <a:r>
              <a:rPr lang="ko-KR" altLang="ko-KR" sz="4000" dirty="0" err="1">
                <a:latin typeface="Arial Narrow" panose="020B0606020202030204" pitchFamily="34" charset="0"/>
                <a:ea typeface="Gulim" panose="020B0600000101010101" pitchFamily="34" charset="-127"/>
              </a:rPr>
              <a:t>elements</a:t>
            </a:r>
            <a:r>
              <a:rPr lang="ko-KR" altLang="ko-KR" sz="4000" dirty="0">
                <a:latin typeface="Arial Narrow" panose="020B0606020202030204" pitchFamily="34" charset="0"/>
                <a:ea typeface="Gulim" panose="020B0600000101010101" pitchFamily="34" charset="-127"/>
              </a:rPr>
              <a:t> of </a:t>
            </a:r>
            <a:r>
              <a:rPr lang="ko-KR" altLang="ko-KR" sz="4000" dirty="0" err="1">
                <a:latin typeface="Arial Narrow" panose="020B0606020202030204" pitchFamily="34" charset="0"/>
                <a:ea typeface="Gulim" panose="020B0600000101010101" pitchFamily="34" charset="-127"/>
              </a:rPr>
              <a:t>the</a:t>
            </a:r>
            <a:r>
              <a:rPr lang="ko-KR" altLang="ko-KR" sz="4000" dirty="0">
                <a:latin typeface="Arial Narrow" panose="020B0606020202030204" pitchFamily="34" charset="0"/>
                <a:ea typeface="Gulim" panose="020B0600000101010101" pitchFamily="34" charset="-127"/>
              </a:rPr>
              <a:t> </a:t>
            </a:r>
            <a:r>
              <a:rPr lang="ko-KR" altLang="ko-KR" sz="4000" dirty="0" err="1">
                <a:latin typeface="Arial Narrow" panose="020B0606020202030204" pitchFamily="34" charset="0"/>
                <a:ea typeface="Gulim" panose="020B0600000101010101" pitchFamily="34" charset="-127"/>
              </a:rPr>
              <a:t>universe</a:t>
            </a:r>
            <a:r>
              <a:rPr lang="ko-KR" altLang="ko-KR" sz="4000" dirty="0">
                <a:latin typeface="Arial Narrow" panose="020B0606020202030204" pitchFamily="34" charset="0"/>
                <a:ea typeface="Gulim" panose="020B0600000101010101" pitchFamily="34" charset="-127"/>
              </a:rPr>
              <a:t> </a:t>
            </a:r>
            <a:r>
              <a:rPr lang="ko-KR" altLang="ko-KR" sz="4000" dirty="0" err="1">
                <a:latin typeface="Arial Narrow" panose="020B0606020202030204" pitchFamily="34" charset="0"/>
                <a:ea typeface="Gulim" panose="020B0600000101010101" pitchFamily="34" charset="-127"/>
              </a:rPr>
              <a:t>are</a:t>
            </a:r>
            <a:r>
              <a:rPr lang="ko-KR" altLang="ko-KR" sz="4000" dirty="0">
                <a:latin typeface="Arial Narrow" panose="020B0606020202030204" pitchFamily="34" charset="0"/>
                <a:ea typeface="Gulim" panose="020B0600000101010101" pitchFamily="34" charset="-127"/>
              </a:rPr>
              <a:t> of </a:t>
            </a:r>
            <a:r>
              <a:rPr lang="ko-KR" altLang="ko-KR" sz="4000" dirty="0" err="1">
                <a:latin typeface="Arial Narrow" panose="020B0606020202030204" pitchFamily="34" charset="0"/>
                <a:ea typeface="Gulim" panose="020B0600000101010101" pitchFamily="34" charset="-127"/>
              </a:rPr>
              <a:t>information</a:t>
            </a:r>
            <a:r>
              <a:rPr lang="ko-KR" altLang="ko-KR" sz="4000" dirty="0">
                <a:latin typeface="Arial Narrow" panose="020B0606020202030204" pitchFamily="34" charset="0"/>
                <a:ea typeface="Gulim" panose="020B0600000101010101" pitchFamily="34" charset="-127"/>
              </a:rPr>
              <a:t>. </a:t>
            </a:r>
            <a:endParaRPr lang="en-US" altLang="ko-KR" sz="4000" dirty="0">
              <a:latin typeface="Arial Narrow" panose="020B0606020202030204" pitchFamily="34" charset="0"/>
              <a:ea typeface="Gulim" panose="020B0600000101010101" pitchFamily="34" charset="-127"/>
            </a:endParaRPr>
          </a:p>
          <a:p>
            <a:r>
              <a:rPr lang="en-US" altLang="ko-KR" sz="4000" dirty="0">
                <a:latin typeface="Arial Narrow" panose="020B0606020202030204" pitchFamily="34" charset="0"/>
                <a:ea typeface="Gulim" panose="020B0600000101010101" pitchFamily="34" charset="-127"/>
              </a:rPr>
              <a:t> </a:t>
            </a:r>
            <a:r>
              <a:rPr lang="ko-KR" altLang="ko-KR" sz="4000" dirty="0" err="1">
                <a:latin typeface="Arial Narrow" panose="020B0606020202030204" pitchFamily="34" charset="0"/>
                <a:ea typeface="Gulim" panose="020B0600000101010101" pitchFamily="34" charset="-127"/>
              </a:rPr>
              <a:t>Physical</a:t>
            </a:r>
            <a:r>
              <a:rPr lang="ko-KR" altLang="ko-KR" sz="4000" dirty="0">
                <a:latin typeface="Arial Narrow" panose="020B0606020202030204" pitchFamily="34" charset="0"/>
                <a:ea typeface="Gulim" panose="020B0600000101010101" pitchFamily="34" charset="-127"/>
              </a:rPr>
              <a:t> </a:t>
            </a:r>
            <a:r>
              <a:rPr lang="ko-KR" altLang="ko-KR" sz="4000" dirty="0" err="1">
                <a:latin typeface="Arial Narrow" panose="020B0606020202030204" pitchFamily="34" charset="0"/>
                <a:ea typeface="Gulim" panose="020B0600000101010101" pitchFamily="34" charset="-127"/>
              </a:rPr>
              <a:t>objects</a:t>
            </a:r>
            <a:r>
              <a:rPr lang="ko-KR" altLang="ko-KR" sz="4000" dirty="0">
                <a:latin typeface="Arial Narrow" panose="020B0606020202030204" pitchFamily="34" charset="0"/>
                <a:ea typeface="Gulim" panose="020B0600000101010101" pitchFamily="34" charset="-127"/>
              </a:rPr>
              <a:t> </a:t>
            </a:r>
            <a:r>
              <a:rPr lang="ko-KR" altLang="ko-KR" sz="4000" dirty="0" err="1">
                <a:latin typeface="Arial Narrow" panose="020B0606020202030204" pitchFamily="34" charset="0"/>
                <a:ea typeface="Gulim" panose="020B0600000101010101" pitchFamily="34" charset="-127"/>
              </a:rPr>
              <a:t>are</a:t>
            </a:r>
            <a:r>
              <a:rPr lang="ko-KR" altLang="ko-KR" sz="4000" dirty="0">
                <a:latin typeface="Arial Narrow" panose="020B0606020202030204" pitchFamily="34" charset="0"/>
                <a:ea typeface="Gulim" panose="020B0600000101010101" pitchFamily="34" charset="-127"/>
              </a:rPr>
              <a:t> </a:t>
            </a:r>
            <a:r>
              <a:rPr lang="ko-KR" altLang="ko-KR" sz="4000" dirty="0" err="1">
                <a:latin typeface="Arial Narrow" panose="020B0606020202030204" pitchFamily="34" charset="0"/>
                <a:ea typeface="Gulim" panose="020B0600000101010101" pitchFamily="34" charset="-127"/>
              </a:rPr>
              <a:t>representations</a:t>
            </a:r>
            <a:r>
              <a:rPr lang="ko-KR" altLang="ko-KR" sz="4000" dirty="0">
                <a:latin typeface="Arial Narrow" panose="020B0606020202030204" pitchFamily="34" charset="0"/>
                <a:ea typeface="Gulim" panose="020B0600000101010101" pitchFamily="34" charset="-127"/>
              </a:rPr>
              <a:t>, </a:t>
            </a:r>
            <a:r>
              <a:rPr lang="ko-KR" altLang="ko-KR" sz="4000" dirty="0" err="1">
                <a:latin typeface="Arial Narrow" panose="020B0606020202030204" pitchFamily="34" charset="0"/>
                <a:ea typeface="Gulim" panose="020B0600000101010101" pitchFamily="34" charset="-127"/>
              </a:rPr>
              <a:t>reflections</a:t>
            </a:r>
            <a:r>
              <a:rPr lang="ko-KR" altLang="ko-KR" sz="4000" dirty="0">
                <a:latin typeface="Arial Narrow" panose="020B0606020202030204" pitchFamily="34" charset="0"/>
                <a:ea typeface="Gulim" panose="020B0600000101010101" pitchFamily="34" charset="-127"/>
              </a:rPr>
              <a:t>, </a:t>
            </a:r>
            <a:r>
              <a:rPr lang="ko-KR" altLang="ko-KR" sz="4000" dirty="0" err="1">
                <a:latin typeface="Arial Narrow" panose="020B0606020202030204" pitchFamily="34" charset="0"/>
                <a:ea typeface="Gulim" panose="020B0600000101010101" pitchFamily="34" charset="-127"/>
              </a:rPr>
              <a:t>or</a:t>
            </a:r>
            <a:r>
              <a:rPr lang="ko-KR" altLang="ko-KR" sz="4000" dirty="0">
                <a:latin typeface="Arial Narrow" panose="020B0606020202030204" pitchFamily="34" charset="0"/>
                <a:ea typeface="Gulim" panose="020B0600000101010101" pitchFamily="34" charset="-127"/>
              </a:rPr>
              <a:t> </a:t>
            </a:r>
            <a:r>
              <a:rPr lang="ko-KR" altLang="ko-KR" sz="4000" dirty="0" err="1">
                <a:latin typeface="Arial Narrow" panose="020B0606020202030204" pitchFamily="34" charset="0"/>
                <a:ea typeface="Gulim" panose="020B0600000101010101" pitchFamily="34" charset="-127"/>
              </a:rPr>
              <a:t>virtuals</a:t>
            </a:r>
            <a:r>
              <a:rPr lang="ko-KR" altLang="ko-KR" sz="4000" dirty="0">
                <a:latin typeface="Arial Narrow" panose="020B0606020202030204" pitchFamily="34" charset="0"/>
                <a:ea typeface="Gulim" panose="020B0600000101010101" pitchFamily="34" charset="-127"/>
              </a:rPr>
              <a:t> of </a:t>
            </a:r>
            <a:r>
              <a:rPr lang="ko-KR" altLang="ko-KR" sz="4000" dirty="0" err="1">
                <a:latin typeface="Arial Narrow" panose="020B0606020202030204" pitchFamily="34" charset="0"/>
                <a:ea typeface="Gulim" panose="020B0600000101010101" pitchFamily="34" charset="-127"/>
              </a:rPr>
              <a:t>information</a:t>
            </a:r>
            <a:r>
              <a:rPr lang="ko-KR" altLang="ko-KR" sz="4000" dirty="0">
                <a:latin typeface="Arial Narrow" panose="020B0606020202030204" pitchFamily="34" charset="0"/>
                <a:ea typeface="Gulim" panose="020B0600000101010101" pitchFamily="34" charset="-127"/>
              </a:rPr>
              <a:t>. </a:t>
            </a:r>
            <a:endParaRPr lang="en-US" altLang="ko-KR" sz="4000" dirty="0">
              <a:latin typeface="Arial Narrow" panose="020B0606020202030204" pitchFamily="34" charset="0"/>
              <a:ea typeface="Gulim" panose="020B0600000101010101" pitchFamily="34" charset="-127"/>
            </a:endParaRPr>
          </a:p>
          <a:p>
            <a:endParaRPr lang="en-US" altLang="ko-KR" sz="4000" dirty="0">
              <a:latin typeface="Arial Narrow" panose="020B0606020202030204" pitchFamily="34" charset="0"/>
              <a:ea typeface="Gulim" panose="020B0600000101010101" pitchFamily="34" charset="-127"/>
            </a:endParaRPr>
          </a:p>
          <a:p>
            <a:r>
              <a:rPr lang="en-US" altLang="ko-KR" sz="4000" dirty="0">
                <a:latin typeface="Arial Narrow" panose="020B0606020202030204" pitchFamily="34" charset="0"/>
                <a:ea typeface="Gulim" panose="020B0600000101010101" pitchFamily="34" charset="-127"/>
              </a:rPr>
              <a:t> </a:t>
            </a:r>
            <a:r>
              <a:rPr lang="ko-KR" altLang="ko-KR" sz="4000" dirty="0" err="1">
                <a:latin typeface="Arial Narrow" panose="020B0606020202030204" pitchFamily="34" charset="0"/>
                <a:ea typeface="Gulim" panose="020B0600000101010101" pitchFamily="34" charset="-127"/>
              </a:rPr>
              <a:t>Basic</a:t>
            </a:r>
            <a:r>
              <a:rPr lang="ko-KR" altLang="ko-KR" sz="4000" dirty="0">
                <a:latin typeface="Arial Narrow" panose="020B0606020202030204" pitchFamily="34" charset="0"/>
                <a:ea typeface="Gulim" panose="020B0600000101010101" pitchFamily="34" charset="-127"/>
              </a:rPr>
              <a:t> </a:t>
            </a:r>
            <a:r>
              <a:rPr lang="ko-KR" altLang="ko-KR" sz="4000" dirty="0" err="1">
                <a:latin typeface="Arial Narrow" panose="020B0606020202030204" pitchFamily="34" charset="0"/>
                <a:ea typeface="Gulim" panose="020B0600000101010101" pitchFamily="34" charset="-127"/>
              </a:rPr>
              <a:t>entities</a:t>
            </a:r>
            <a:r>
              <a:rPr lang="ko-KR" altLang="ko-KR" sz="4000" dirty="0">
                <a:latin typeface="Arial Narrow" panose="020B0606020202030204" pitchFamily="34" charset="0"/>
                <a:ea typeface="Gulim" panose="020B0600000101010101" pitchFamily="34" charset="-127"/>
              </a:rPr>
              <a:t> </a:t>
            </a:r>
            <a:r>
              <a:rPr lang="ko-KR" altLang="ko-KR" sz="4000" dirty="0" err="1">
                <a:latin typeface="Arial Narrow" panose="020B0606020202030204" pitchFamily="34" charset="0"/>
                <a:ea typeface="Gulim" panose="020B0600000101010101" pitchFamily="34" charset="-127"/>
              </a:rPr>
              <a:t>are</a:t>
            </a:r>
            <a:r>
              <a:rPr lang="ko-KR" altLang="ko-KR" sz="4000" dirty="0">
                <a:latin typeface="Arial Narrow" panose="020B0606020202030204" pitchFamily="34" charset="0"/>
                <a:ea typeface="Gulim" panose="020B0600000101010101" pitchFamily="34" charset="-127"/>
              </a:rPr>
              <a:t> of </a:t>
            </a:r>
            <a:r>
              <a:rPr lang="ko-KR" altLang="ko-KR" sz="4000" dirty="0" err="1">
                <a:latin typeface="Arial Narrow" panose="020B0606020202030204" pitchFamily="34" charset="0"/>
                <a:ea typeface="Gulim" panose="020B0600000101010101" pitchFamily="34" charset="-127"/>
              </a:rPr>
              <a:t>inforamtion</a:t>
            </a:r>
            <a:r>
              <a:rPr lang="ko-KR" altLang="ko-KR" sz="4000" dirty="0">
                <a:latin typeface="Arial Narrow" panose="020B0606020202030204" pitchFamily="34" charset="0"/>
                <a:ea typeface="Gulim" panose="020B0600000101010101" pitchFamily="34" charset="-127"/>
              </a:rPr>
              <a:t>: </a:t>
            </a:r>
            <a:r>
              <a:rPr lang="ko-KR" altLang="ko-KR" sz="4000" dirty="0" err="1">
                <a:latin typeface="Arial Narrow" panose="020B0606020202030204" pitchFamily="34" charset="0"/>
                <a:ea typeface="Gulim" panose="020B0600000101010101" pitchFamily="34" charset="-127"/>
              </a:rPr>
              <a:t>energy</a:t>
            </a:r>
            <a:r>
              <a:rPr lang="ko-KR" altLang="ko-KR" sz="4000" dirty="0">
                <a:latin typeface="Arial Narrow" panose="020B0606020202030204" pitchFamily="34" charset="0"/>
                <a:ea typeface="Gulim" panose="020B0600000101010101" pitchFamily="34" charset="-127"/>
              </a:rPr>
              <a:t>/</a:t>
            </a:r>
            <a:r>
              <a:rPr lang="ko-KR" altLang="ko-KR" sz="4000" dirty="0" err="1">
                <a:latin typeface="Arial Narrow" panose="020B0606020202030204" pitchFamily="34" charset="0"/>
                <a:ea typeface="Gulim" panose="020B0600000101010101" pitchFamily="34" charset="-127"/>
              </a:rPr>
              <a:t>matters</a:t>
            </a:r>
            <a:r>
              <a:rPr lang="ko-KR" altLang="ko-KR" sz="4000" dirty="0">
                <a:latin typeface="Arial Narrow" panose="020B0606020202030204" pitchFamily="34" charset="0"/>
                <a:ea typeface="Gulim" panose="020B0600000101010101" pitchFamily="34" charset="-127"/>
              </a:rPr>
              <a:t>, </a:t>
            </a:r>
            <a:r>
              <a:rPr lang="ko-KR" altLang="ko-KR" sz="4000" dirty="0" err="1">
                <a:latin typeface="Arial Narrow" panose="020B0606020202030204" pitchFamily="34" charset="0"/>
                <a:ea typeface="Gulim" panose="020B0600000101010101" pitchFamily="34" charset="-127"/>
              </a:rPr>
              <a:t>space</a:t>
            </a:r>
            <a:r>
              <a:rPr lang="ko-KR" altLang="ko-KR" sz="4000" dirty="0">
                <a:latin typeface="Arial Narrow" panose="020B0606020202030204" pitchFamily="34" charset="0"/>
                <a:ea typeface="Gulim" panose="020B0600000101010101" pitchFamily="34" charset="-127"/>
              </a:rPr>
              <a:t>, and </a:t>
            </a:r>
            <a:r>
              <a:rPr lang="ko-KR" altLang="ko-KR" sz="4000" dirty="0" err="1">
                <a:latin typeface="Arial Narrow" panose="020B0606020202030204" pitchFamily="34" charset="0"/>
                <a:ea typeface="Gulim" panose="020B0600000101010101" pitchFamily="34" charset="-127"/>
              </a:rPr>
              <a:t>time</a:t>
            </a:r>
            <a:r>
              <a:rPr lang="ko-KR" altLang="ko-KR" sz="4000" dirty="0">
                <a:latin typeface="Arial Narrow" panose="020B0606020202030204" pitchFamily="34" charset="0"/>
                <a:ea typeface="Gulim" panose="020B0600000101010101" pitchFamily="34" charset="-127"/>
              </a:rPr>
              <a:t> </a:t>
            </a:r>
            <a:r>
              <a:rPr lang="ko-KR" altLang="ko-KR" sz="4000" dirty="0" err="1">
                <a:latin typeface="Arial Narrow" panose="020B0606020202030204" pitchFamily="34" charset="0"/>
                <a:ea typeface="Gulim" panose="020B0600000101010101" pitchFamily="34" charset="-127"/>
              </a:rPr>
              <a:t>are</a:t>
            </a:r>
            <a:r>
              <a:rPr lang="ko-KR" altLang="ko-KR" sz="4000" dirty="0">
                <a:latin typeface="Arial Narrow" panose="020B0606020202030204" pitchFamily="34" charset="0"/>
                <a:ea typeface="Gulim" panose="020B0600000101010101" pitchFamily="34" charset="-127"/>
              </a:rPr>
              <a:t> </a:t>
            </a:r>
            <a:r>
              <a:rPr lang="ko-KR" altLang="ko-KR" sz="4000" dirty="0" err="1">
                <a:latin typeface="Arial Narrow" panose="020B0606020202030204" pitchFamily="34" charset="0"/>
                <a:ea typeface="Gulim" panose="020B0600000101010101" pitchFamily="34" charset="-127"/>
              </a:rPr>
              <a:t>derivatives</a:t>
            </a:r>
            <a:r>
              <a:rPr lang="ko-KR" altLang="ko-KR" sz="4000" dirty="0">
                <a:latin typeface="Arial Narrow" panose="020B0606020202030204" pitchFamily="34" charset="0"/>
                <a:ea typeface="Gulim" panose="020B0600000101010101" pitchFamily="34" charset="-127"/>
              </a:rPr>
              <a:t> of </a:t>
            </a:r>
            <a:r>
              <a:rPr lang="ko-KR" altLang="ko-KR" sz="4000" dirty="0" err="1">
                <a:latin typeface="Arial Narrow" panose="020B0606020202030204" pitchFamily="34" charset="0"/>
                <a:ea typeface="Gulim" panose="020B0600000101010101" pitchFamily="34" charset="-127"/>
              </a:rPr>
              <a:t>information</a:t>
            </a:r>
            <a:r>
              <a:rPr lang="ko-KR" altLang="ko-KR" sz="4000" dirty="0">
                <a:latin typeface="Arial Narrow" panose="020B0606020202030204" pitchFamily="34" charset="0"/>
                <a:ea typeface="Gulim" panose="020B0600000101010101" pitchFamily="34" charset="-127"/>
              </a:rPr>
              <a:t>. </a:t>
            </a:r>
          </a:p>
          <a:p>
            <a:endParaRPr lang="ko-KR" altLang="en-US" dirty="0">
              <a:ea typeface="Gulim" panose="020B0600000101010101" pitchFamily="34" charset="-127"/>
            </a:endParaRPr>
          </a:p>
        </p:txBody>
      </p:sp>
      <p:sp>
        <p:nvSpPr>
          <p:cNvPr id="32772" name="날짜 개체 틀 3">
            <a:extLst>
              <a:ext uri="{FF2B5EF4-FFF2-40B4-BE49-F238E27FC236}">
                <a16:creationId xmlns:a16="http://schemas.microsoft.com/office/drawing/2014/main" id="{12950BE4-A38B-9330-29EE-D0DBD6C738F2}"/>
              </a:ext>
            </a:extLst>
          </p:cNvPr>
          <p:cNvSpPr>
            <a:spLocks noGrp="1"/>
          </p:cNvSpPr>
          <p:nvPr>
            <p:ph type="dt" sz="half" idx="10"/>
          </p:nvPr>
        </p:nvSpPr>
        <p:spPr>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fld id="{F166AB09-C362-4A4D-BB4C-C05B1F94EA0A}" type="datetime1">
              <a:rPr lang="ko-KR" altLang="en-US" sz="1400">
                <a:ea typeface="Gulim" panose="020B0600000101010101" pitchFamily="34" charset="-127"/>
              </a:rPr>
              <a:pPr>
                <a:spcBef>
                  <a:spcPct val="0"/>
                </a:spcBef>
                <a:buClrTx/>
                <a:buSzTx/>
                <a:buFontTx/>
                <a:buNone/>
              </a:pPr>
              <a:t>2025-03-06</a:t>
            </a:fld>
            <a:endParaRPr lang="en-GB" altLang="ko-KR" sz="1400">
              <a:ea typeface="Gulim" panose="020B0600000101010101" pitchFamily="34" charset="-127"/>
            </a:endParaRPr>
          </a:p>
        </p:txBody>
      </p:sp>
      <p:sp>
        <p:nvSpPr>
          <p:cNvPr id="32773" name="슬라이드 번호 개체 틀 4">
            <a:extLst>
              <a:ext uri="{FF2B5EF4-FFF2-40B4-BE49-F238E27FC236}">
                <a16:creationId xmlns:a16="http://schemas.microsoft.com/office/drawing/2014/main" id="{7E35DA84-1DF7-E13F-1C72-BEA62028ACBF}"/>
              </a:ext>
            </a:extLst>
          </p:cNvPr>
          <p:cNvSpPr>
            <a:spLocks noGrp="1"/>
          </p:cNvSpPr>
          <p:nvPr>
            <p:ph type="sldNum" sz="quarter" idx="12"/>
          </p:nvPr>
        </p:nvSpPr>
        <p:spPr>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fld id="{1990CA74-A092-4659-B311-BE2C7A8A62F7}" type="slidenum">
              <a:rPr lang="ko-KR" altLang="en-GB" sz="1400"/>
              <a:pPr>
                <a:spcBef>
                  <a:spcPct val="0"/>
                </a:spcBef>
                <a:buClrTx/>
                <a:buSzTx/>
                <a:buFontTx/>
                <a:buNone/>
              </a:pPr>
              <a:t>55</a:t>
            </a:fld>
            <a:endParaRPr lang="en-GB" altLang="ko-KR" sz="140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4" name="제목 1">
            <a:extLst>
              <a:ext uri="{FF2B5EF4-FFF2-40B4-BE49-F238E27FC236}">
                <a16:creationId xmlns:a16="http://schemas.microsoft.com/office/drawing/2014/main" id="{A63C3642-460E-0D09-C400-B7DA4300493D}"/>
              </a:ext>
            </a:extLst>
          </p:cNvPr>
          <p:cNvSpPr>
            <a:spLocks noGrp="1"/>
          </p:cNvSpPr>
          <p:nvPr>
            <p:ph type="title"/>
          </p:nvPr>
        </p:nvSpPr>
        <p:spPr/>
        <p:txBody>
          <a:bodyPr/>
          <a:lstStyle/>
          <a:p>
            <a:r>
              <a:rPr lang="ko-KR" altLang="ko-KR" b="1">
                <a:ea typeface="Gulim" panose="020B0600000101010101" pitchFamily="34" charset="-127"/>
              </a:rPr>
              <a:t>Assumption/Hypothesis: </a:t>
            </a:r>
            <a:endParaRPr lang="ko-KR" altLang="en-US">
              <a:ea typeface="Gulim" panose="020B0600000101010101" pitchFamily="34" charset="-127"/>
            </a:endParaRPr>
          </a:p>
        </p:txBody>
      </p:sp>
      <p:sp>
        <p:nvSpPr>
          <p:cNvPr id="33795" name="내용 개체 틀 2">
            <a:extLst>
              <a:ext uri="{FF2B5EF4-FFF2-40B4-BE49-F238E27FC236}">
                <a16:creationId xmlns:a16="http://schemas.microsoft.com/office/drawing/2014/main" id="{631E112C-DD2A-79D2-0C24-5F3F0DBF8497}"/>
              </a:ext>
            </a:extLst>
          </p:cNvPr>
          <p:cNvSpPr>
            <a:spLocks noGrp="1"/>
          </p:cNvSpPr>
          <p:nvPr>
            <p:ph idx="1"/>
          </p:nvPr>
        </p:nvSpPr>
        <p:spPr/>
        <p:txBody>
          <a:bodyPr/>
          <a:lstStyle/>
          <a:p>
            <a:r>
              <a:rPr lang="ko-KR" altLang="ko-KR" sz="3200" dirty="0">
                <a:ea typeface="Gulim" panose="020B0600000101010101" pitchFamily="34" charset="-127"/>
              </a:rPr>
              <a:t>The </a:t>
            </a:r>
            <a:r>
              <a:rPr lang="ko-KR" altLang="ko-KR" sz="3200" dirty="0" err="1">
                <a:ea typeface="Gulim" panose="020B0600000101010101" pitchFamily="34" charset="-127"/>
              </a:rPr>
              <a:t>physical</a:t>
            </a:r>
            <a:r>
              <a:rPr lang="ko-KR" altLang="ko-KR" sz="3200" dirty="0">
                <a:ea typeface="Gulim" panose="020B0600000101010101" pitchFamily="34" charset="-127"/>
              </a:rPr>
              <a:t> </a:t>
            </a:r>
            <a:r>
              <a:rPr lang="ko-KR" altLang="ko-KR" sz="3200" dirty="0" err="1">
                <a:ea typeface="Gulim" panose="020B0600000101010101" pitchFamily="34" charset="-127"/>
              </a:rPr>
              <a:t>reality</a:t>
            </a:r>
            <a:r>
              <a:rPr lang="ko-KR" altLang="ko-KR" sz="3200" dirty="0">
                <a:ea typeface="Gulim" panose="020B0600000101010101" pitchFamily="34" charset="-127"/>
              </a:rPr>
              <a:t> </a:t>
            </a:r>
            <a:r>
              <a:rPr lang="ko-KR" altLang="ko-KR" sz="3200" dirty="0" err="1">
                <a:ea typeface="Gulim" panose="020B0600000101010101" pitchFamily="34" charset="-127"/>
              </a:rPr>
              <a:t>is</a:t>
            </a:r>
            <a:r>
              <a:rPr lang="ko-KR" altLang="ko-KR" sz="3200" dirty="0">
                <a:ea typeface="Gulim" panose="020B0600000101010101" pitchFamily="34" charset="-127"/>
              </a:rPr>
              <a:t> </a:t>
            </a:r>
            <a:r>
              <a:rPr lang="ko-KR" altLang="ko-KR" sz="3200" dirty="0" err="1">
                <a:ea typeface="Gulim" panose="020B0600000101010101" pitchFamily="34" charset="-127"/>
              </a:rPr>
              <a:t>the</a:t>
            </a:r>
            <a:r>
              <a:rPr lang="ko-KR" altLang="ko-KR" sz="3200" dirty="0">
                <a:ea typeface="Gulim" panose="020B0600000101010101" pitchFamily="34" charset="-127"/>
              </a:rPr>
              <a:t> </a:t>
            </a:r>
            <a:r>
              <a:rPr lang="ko-KR" altLang="ko-KR" sz="3200" dirty="0" err="1">
                <a:ea typeface="Gulim" panose="020B0600000101010101" pitchFamily="34" charset="-127"/>
              </a:rPr>
              <a:t>product</a:t>
            </a:r>
            <a:r>
              <a:rPr lang="ko-KR" altLang="ko-KR" sz="3200" dirty="0">
                <a:ea typeface="Gulim" panose="020B0600000101010101" pitchFamily="34" charset="-127"/>
              </a:rPr>
              <a:t> of </a:t>
            </a:r>
            <a:r>
              <a:rPr lang="ko-KR" altLang="ko-KR" sz="3200" dirty="0" err="1">
                <a:ea typeface="Gulim" panose="020B0600000101010101" pitchFamily="34" charset="-127"/>
              </a:rPr>
              <a:t>information</a:t>
            </a:r>
            <a:r>
              <a:rPr lang="ko-KR" altLang="ko-KR" sz="3200" dirty="0">
                <a:ea typeface="Gulim" panose="020B0600000101010101" pitchFamily="34" charset="-127"/>
              </a:rPr>
              <a:t>. </a:t>
            </a:r>
            <a:endParaRPr lang="en-US" altLang="ko-KR" sz="3200" dirty="0">
              <a:ea typeface="Gulim" panose="020B0600000101010101" pitchFamily="34" charset="-127"/>
            </a:endParaRPr>
          </a:p>
          <a:p>
            <a:r>
              <a:rPr lang="ko-KR" altLang="ko-KR" sz="3200" dirty="0">
                <a:ea typeface="Gulim" panose="020B0600000101010101" pitchFamily="34" charset="-127"/>
              </a:rPr>
              <a:t>The </a:t>
            </a:r>
            <a:r>
              <a:rPr lang="ko-KR" altLang="ko-KR" sz="3200" dirty="0" err="1">
                <a:ea typeface="Gulim" panose="020B0600000101010101" pitchFamily="34" charset="-127"/>
              </a:rPr>
              <a:t>physical</a:t>
            </a:r>
            <a:r>
              <a:rPr lang="ko-KR" altLang="ko-KR" sz="3200" dirty="0">
                <a:ea typeface="Gulim" panose="020B0600000101010101" pitchFamily="34" charset="-127"/>
              </a:rPr>
              <a:t> </a:t>
            </a:r>
            <a:r>
              <a:rPr lang="ko-KR" altLang="ko-KR" sz="3200" dirty="0" err="1">
                <a:ea typeface="Gulim" panose="020B0600000101010101" pitchFamily="34" charset="-127"/>
              </a:rPr>
              <a:t>world</a:t>
            </a:r>
            <a:r>
              <a:rPr lang="ko-KR" altLang="ko-KR" sz="3200" dirty="0">
                <a:ea typeface="Gulim" panose="020B0600000101010101" pitchFamily="34" charset="-127"/>
              </a:rPr>
              <a:t> </a:t>
            </a:r>
            <a:r>
              <a:rPr lang="ko-KR" altLang="ko-KR" sz="3200" dirty="0" err="1">
                <a:ea typeface="Gulim" panose="020B0600000101010101" pitchFamily="34" charset="-127"/>
              </a:rPr>
              <a:t>is</a:t>
            </a:r>
            <a:r>
              <a:rPr lang="ko-KR" altLang="ko-KR" sz="3200" dirty="0">
                <a:ea typeface="Gulim" panose="020B0600000101010101" pitchFamily="34" charset="-127"/>
              </a:rPr>
              <a:t> </a:t>
            </a:r>
            <a:r>
              <a:rPr lang="ko-KR" altLang="ko-KR" sz="3200" dirty="0" err="1">
                <a:ea typeface="Gulim" panose="020B0600000101010101" pitchFamily="34" charset="-127"/>
              </a:rPr>
              <a:t>numerical</a:t>
            </a:r>
            <a:r>
              <a:rPr lang="ko-KR" altLang="ko-KR" sz="3200" dirty="0">
                <a:ea typeface="Gulim" panose="020B0600000101010101" pitchFamily="34" charset="-127"/>
              </a:rPr>
              <a:t> and </a:t>
            </a:r>
            <a:r>
              <a:rPr lang="ko-KR" altLang="ko-KR" sz="3200" dirty="0" err="1">
                <a:ea typeface="Gulim" panose="020B0600000101010101" pitchFamily="34" charset="-127"/>
              </a:rPr>
              <a:t>mathematical</a:t>
            </a:r>
            <a:r>
              <a:rPr lang="ko-KR" altLang="ko-KR" sz="3200" dirty="0">
                <a:ea typeface="Gulim" panose="020B0600000101010101" pitchFamily="34" charset="-127"/>
              </a:rPr>
              <a:t> </a:t>
            </a:r>
            <a:r>
              <a:rPr lang="ko-KR" altLang="ko-KR" sz="3200" dirty="0" err="1">
                <a:ea typeface="Gulim" panose="020B0600000101010101" pitchFamily="34" charset="-127"/>
              </a:rPr>
              <a:t>representation</a:t>
            </a:r>
            <a:r>
              <a:rPr lang="ko-KR" altLang="ko-KR" sz="3200" dirty="0">
                <a:ea typeface="Gulim" panose="020B0600000101010101" pitchFamily="34" charset="-127"/>
              </a:rPr>
              <a:t> of </a:t>
            </a:r>
            <a:r>
              <a:rPr lang="ko-KR" altLang="ko-KR" sz="3200" dirty="0" err="1">
                <a:ea typeface="Gulim" panose="020B0600000101010101" pitchFamily="34" charset="-127"/>
              </a:rPr>
              <a:t>information</a:t>
            </a:r>
            <a:r>
              <a:rPr lang="ko-KR" altLang="ko-KR" sz="3200" dirty="0">
                <a:ea typeface="Gulim" panose="020B0600000101010101" pitchFamily="34" charset="-127"/>
              </a:rPr>
              <a:t>. </a:t>
            </a:r>
            <a:endParaRPr lang="en-US" altLang="ko-KR" sz="3200" dirty="0">
              <a:ea typeface="Gulim" panose="020B0600000101010101" pitchFamily="34" charset="-127"/>
            </a:endParaRPr>
          </a:p>
          <a:p>
            <a:r>
              <a:rPr lang="ko-KR" altLang="ko-KR" sz="3200" dirty="0" err="1">
                <a:ea typeface="Gulim" panose="020B0600000101010101" pitchFamily="34" charset="-127"/>
              </a:rPr>
              <a:t>Information</a:t>
            </a:r>
            <a:r>
              <a:rPr lang="ko-KR" altLang="ko-KR" sz="3200" dirty="0">
                <a:ea typeface="Gulim" panose="020B0600000101010101" pitchFamily="34" charset="-127"/>
              </a:rPr>
              <a:t> </a:t>
            </a:r>
            <a:r>
              <a:rPr lang="ko-KR" altLang="ko-KR" sz="3200" dirty="0" err="1">
                <a:ea typeface="Gulim" panose="020B0600000101010101" pitchFamily="34" charset="-127"/>
              </a:rPr>
              <a:t>precedes</a:t>
            </a:r>
            <a:r>
              <a:rPr lang="ko-KR" altLang="ko-KR" sz="3200" dirty="0">
                <a:ea typeface="Gulim" panose="020B0600000101010101" pitchFamily="34" charset="-127"/>
              </a:rPr>
              <a:t> </a:t>
            </a:r>
            <a:r>
              <a:rPr lang="ko-KR" altLang="ko-KR" sz="3200" dirty="0" err="1">
                <a:ea typeface="Gulim" panose="020B0600000101010101" pitchFamily="34" charset="-127"/>
              </a:rPr>
              <a:t>three</a:t>
            </a:r>
            <a:r>
              <a:rPr lang="ko-KR" altLang="ko-KR" sz="3200" dirty="0">
                <a:ea typeface="Gulim" panose="020B0600000101010101" pitchFamily="34" charset="-127"/>
              </a:rPr>
              <a:t> </a:t>
            </a:r>
            <a:r>
              <a:rPr lang="ko-KR" altLang="ko-KR" sz="3200" dirty="0" err="1">
                <a:ea typeface="Gulim" panose="020B0600000101010101" pitchFamily="34" charset="-127"/>
              </a:rPr>
              <a:t>dimentional</a:t>
            </a:r>
            <a:r>
              <a:rPr lang="ko-KR" altLang="ko-KR" sz="3200" dirty="0">
                <a:ea typeface="Gulim" panose="020B0600000101010101" pitchFamily="34" charset="-127"/>
              </a:rPr>
              <a:t> </a:t>
            </a:r>
            <a:r>
              <a:rPr lang="ko-KR" altLang="ko-KR" sz="3200" dirty="0" err="1">
                <a:ea typeface="Gulim" panose="020B0600000101010101" pitchFamily="34" charset="-127"/>
              </a:rPr>
              <a:t>physical</a:t>
            </a:r>
            <a:r>
              <a:rPr lang="ko-KR" altLang="ko-KR" sz="3200" dirty="0">
                <a:ea typeface="Gulim" panose="020B0600000101010101" pitchFamily="34" charset="-127"/>
              </a:rPr>
              <a:t> </a:t>
            </a:r>
            <a:r>
              <a:rPr lang="ko-KR" altLang="ko-KR" sz="3200" dirty="0" err="1">
                <a:ea typeface="Gulim" panose="020B0600000101010101" pitchFamily="34" charset="-127"/>
              </a:rPr>
              <a:t>world</a:t>
            </a:r>
            <a:r>
              <a:rPr lang="ko-KR" altLang="ko-KR" sz="3200" dirty="0">
                <a:ea typeface="Gulim" panose="020B0600000101010101" pitchFamily="34" charset="-127"/>
              </a:rPr>
              <a:t>. </a:t>
            </a:r>
            <a:endParaRPr lang="en-US" altLang="ko-KR" sz="3200" dirty="0">
              <a:ea typeface="Gulim" panose="020B0600000101010101" pitchFamily="34" charset="-127"/>
            </a:endParaRPr>
          </a:p>
          <a:p>
            <a:r>
              <a:rPr lang="ko-KR" altLang="ko-KR" sz="3200" dirty="0">
                <a:ea typeface="Gulim" panose="020B0600000101010101" pitchFamily="34" charset="-127"/>
              </a:rPr>
              <a:t>The </a:t>
            </a:r>
            <a:r>
              <a:rPr lang="ko-KR" altLang="ko-KR" sz="3200" dirty="0" err="1">
                <a:ea typeface="Gulim" panose="020B0600000101010101" pitchFamily="34" charset="-127"/>
              </a:rPr>
              <a:t>universe</a:t>
            </a:r>
            <a:r>
              <a:rPr lang="ko-KR" altLang="ko-KR" sz="3200" dirty="0">
                <a:ea typeface="Gulim" panose="020B0600000101010101" pitchFamily="34" charset="-127"/>
              </a:rPr>
              <a:t> </a:t>
            </a:r>
            <a:r>
              <a:rPr lang="ko-KR" altLang="ko-KR" sz="3200" dirty="0" err="1">
                <a:ea typeface="Gulim" panose="020B0600000101010101" pitchFamily="34" charset="-127"/>
              </a:rPr>
              <a:t>is</a:t>
            </a:r>
            <a:r>
              <a:rPr lang="ko-KR" altLang="ko-KR" sz="3200" dirty="0">
                <a:ea typeface="Gulim" panose="020B0600000101010101" pitchFamily="34" charset="-127"/>
              </a:rPr>
              <a:t> </a:t>
            </a:r>
            <a:r>
              <a:rPr lang="ko-KR" altLang="ko-KR" sz="3200" dirty="0" err="1">
                <a:ea typeface="Gulim" panose="020B0600000101010101" pitchFamily="34" charset="-127"/>
              </a:rPr>
              <a:t>perfectly</a:t>
            </a:r>
            <a:r>
              <a:rPr lang="ko-KR" altLang="ko-KR" sz="3200" dirty="0">
                <a:ea typeface="Gulim" panose="020B0600000101010101" pitchFamily="34" charset="-127"/>
              </a:rPr>
              <a:t> </a:t>
            </a:r>
            <a:r>
              <a:rPr lang="ko-KR" altLang="ko-KR" sz="3200" dirty="0" err="1">
                <a:ea typeface="Gulim" panose="020B0600000101010101" pitchFamily="34" charset="-127"/>
              </a:rPr>
              <a:t>computable</a:t>
            </a:r>
            <a:r>
              <a:rPr lang="ko-KR" altLang="ko-KR" sz="3200" dirty="0">
                <a:ea typeface="Gulim" panose="020B0600000101010101" pitchFamily="34" charset="-127"/>
              </a:rPr>
              <a:t> </a:t>
            </a:r>
            <a:r>
              <a:rPr lang="ko-KR" altLang="ko-KR" sz="3200" dirty="0" err="1">
                <a:ea typeface="Gulim" panose="020B0600000101010101" pitchFamily="34" charset="-127"/>
              </a:rPr>
              <a:t>as</a:t>
            </a:r>
            <a:r>
              <a:rPr lang="ko-KR" altLang="ko-KR" sz="3200" dirty="0">
                <a:ea typeface="Gulim" panose="020B0600000101010101" pitchFamily="34" charset="-127"/>
              </a:rPr>
              <a:t> </a:t>
            </a:r>
            <a:r>
              <a:rPr lang="ko-KR" altLang="ko-KR" sz="3200" dirty="0" err="1">
                <a:ea typeface="Gulim" panose="020B0600000101010101" pitchFamily="34" charset="-127"/>
              </a:rPr>
              <a:t>it</a:t>
            </a:r>
            <a:r>
              <a:rPr lang="ko-KR" altLang="ko-KR" sz="3200" dirty="0">
                <a:ea typeface="Gulim" panose="020B0600000101010101" pitchFamily="34" charset="-127"/>
              </a:rPr>
              <a:t> </a:t>
            </a:r>
            <a:r>
              <a:rPr lang="ko-KR" altLang="ko-KR" sz="3200" dirty="0" err="1">
                <a:ea typeface="Gulim" panose="020B0600000101010101" pitchFamily="34" charset="-127"/>
              </a:rPr>
              <a:t>is</a:t>
            </a:r>
            <a:r>
              <a:rPr lang="ko-KR" altLang="ko-KR" sz="3200" dirty="0">
                <a:ea typeface="Gulim" panose="020B0600000101010101" pitchFamily="34" charset="-127"/>
              </a:rPr>
              <a:t> </a:t>
            </a:r>
            <a:r>
              <a:rPr lang="ko-KR" altLang="ko-KR" sz="3200" dirty="0" err="1">
                <a:ea typeface="Gulim" panose="020B0600000101010101" pitchFamily="34" charset="-127"/>
              </a:rPr>
              <a:t>an</a:t>
            </a:r>
            <a:r>
              <a:rPr lang="ko-KR" altLang="ko-KR" sz="3200" dirty="0">
                <a:ea typeface="Gulim" panose="020B0600000101010101" pitchFamily="34" charset="-127"/>
              </a:rPr>
              <a:t> </a:t>
            </a:r>
            <a:r>
              <a:rPr lang="ko-KR" altLang="ko-KR" sz="3200" dirty="0" err="1">
                <a:ea typeface="Gulim" panose="020B0600000101010101" pitchFamily="34" charset="-127"/>
              </a:rPr>
              <a:t>instance</a:t>
            </a:r>
            <a:r>
              <a:rPr lang="ko-KR" altLang="ko-KR" sz="3200" dirty="0">
                <a:ea typeface="Gulim" panose="020B0600000101010101" pitchFamily="34" charset="-127"/>
              </a:rPr>
              <a:t> of </a:t>
            </a:r>
            <a:r>
              <a:rPr lang="ko-KR" altLang="ko-KR" sz="3200" dirty="0" err="1">
                <a:ea typeface="Gulim" panose="020B0600000101010101" pitchFamily="34" charset="-127"/>
              </a:rPr>
              <a:t>computing</a:t>
            </a:r>
            <a:r>
              <a:rPr lang="ko-KR" altLang="ko-KR" sz="3200" dirty="0">
                <a:ea typeface="Gulim" panose="020B0600000101010101" pitchFamily="34" charset="-127"/>
              </a:rPr>
              <a:t>.</a:t>
            </a:r>
          </a:p>
          <a:p>
            <a:endParaRPr lang="ko-KR" altLang="en-US" sz="3200" dirty="0">
              <a:ea typeface="Gulim" panose="020B0600000101010101" pitchFamily="34" charset="-127"/>
            </a:endParaRPr>
          </a:p>
          <a:p>
            <a:endParaRPr lang="ko-KR" altLang="en-US" dirty="0">
              <a:ea typeface="Gulim" panose="020B0600000101010101" pitchFamily="34" charset="-127"/>
            </a:endParaRPr>
          </a:p>
        </p:txBody>
      </p:sp>
      <p:sp>
        <p:nvSpPr>
          <p:cNvPr id="33796" name="날짜 개체 틀 3">
            <a:extLst>
              <a:ext uri="{FF2B5EF4-FFF2-40B4-BE49-F238E27FC236}">
                <a16:creationId xmlns:a16="http://schemas.microsoft.com/office/drawing/2014/main" id="{81A20019-9899-0F9A-7A53-6691299E8A4D}"/>
              </a:ext>
            </a:extLst>
          </p:cNvPr>
          <p:cNvSpPr>
            <a:spLocks noGrp="1"/>
          </p:cNvSpPr>
          <p:nvPr>
            <p:ph type="dt" sz="half" idx="10"/>
          </p:nvPr>
        </p:nvSpPr>
        <p:spPr>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fld id="{4CF25330-ADEF-4AB3-9818-6731F93C2400}" type="datetime1">
              <a:rPr lang="ko-KR" altLang="en-US" sz="1400">
                <a:ea typeface="Gulim" panose="020B0600000101010101" pitchFamily="34" charset="-127"/>
              </a:rPr>
              <a:pPr>
                <a:spcBef>
                  <a:spcPct val="0"/>
                </a:spcBef>
                <a:buClrTx/>
                <a:buSzTx/>
                <a:buFontTx/>
                <a:buNone/>
              </a:pPr>
              <a:t>2025-03-06</a:t>
            </a:fld>
            <a:endParaRPr lang="en-GB" altLang="ko-KR" sz="1400">
              <a:ea typeface="Gulim" panose="020B0600000101010101" pitchFamily="34" charset="-127"/>
            </a:endParaRPr>
          </a:p>
        </p:txBody>
      </p:sp>
      <p:sp>
        <p:nvSpPr>
          <p:cNvPr id="33797" name="슬라이드 번호 개체 틀 4">
            <a:extLst>
              <a:ext uri="{FF2B5EF4-FFF2-40B4-BE49-F238E27FC236}">
                <a16:creationId xmlns:a16="http://schemas.microsoft.com/office/drawing/2014/main" id="{4B8E8029-8305-C6A2-EA44-F968E25BFC48}"/>
              </a:ext>
            </a:extLst>
          </p:cNvPr>
          <p:cNvSpPr>
            <a:spLocks noGrp="1"/>
          </p:cNvSpPr>
          <p:nvPr>
            <p:ph type="sldNum" sz="quarter" idx="12"/>
          </p:nvPr>
        </p:nvSpPr>
        <p:spPr>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fld id="{ABAC4AE2-AE23-4798-84DC-D3A28A9DD45F}" type="slidenum">
              <a:rPr lang="ko-KR" altLang="en-GB" sz="1400"/>
              <a:pPr>
                <a:spcBef>
                  <a:spcPct val="0"/>
                </a:spcBef>
                <a:buClrTx/>
                <a:buSzTx/>
                <a:buFontTx/>
                <a:buNone/>
              </a:pPr>
              <a:t>56</a:t>
            </a:fld>
            <a:endParaRPr lang="en-GB" altLang="ko-KR" sz="140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8" name="제목 1">
            <a:extLst>
              <a:ext uri="{FF2B5EF4-FFF2-40B4-BE49-F238E27FC236}">
                <a16:creationId xmlns:a16="http://schemas.microsoft.com/office/drawing/2014/main" id="{EF73FB1B-A19B-D67D-ECBB-1C9C562D0081}"/>
              </a:ext>
            </a:extLst>
          </p:cNvPr>
          <p:cNvSpPr>
            <a:spLocks noGrp="1"/>
          </p:cNvSpPr>
          <p:nvPr>
            <p:ph type="title"/>
          </p:nvPr>
        </p:nvSpPr>
        <p:spPr>
          <a:xfrm>
            <a:off x="1631951" y="115888"/>
            <a:ext cx="8785225" cy="1289050"/>
          </a:xfrm>
        </p:spPr>
        <p:txBody>
          <a:bodyPr/>
          <a:lstStyle/>
          <a:p>
            <a:r>
              <a:rPr lang="en-US" altLang="ko-KR" sz="6000">
                <a:ea typeface="Gulim" panose="020B0600000101010101" pitchFamily="34" charset="-127"/>
              </a:rPr>
              <a:t>So, what is the universe?</a:t>
            </a:r>
            <a:endParaRPr lang="ko-KR" altLang="en-US" sz="6000">
              <a:ea typeface="Gulim" panose="020B0600000101010101" pitchFamily="34" charset="-127"/>
            </a:endParaRPr>
          </a:p>
        </p:txBody>
      </p:sp>
      <p:pic>
        <p:nvPicPr>
          <p:cNvPr id="34822" name="내용 개체 틀 6" descr="C:\Users\THOMAS~1\AppData\Local\Temp\SNAGHTMLae88689.PNG">
            <a:extLst>
              <a:ext uri="{FF2B5EF4-FFF2-40B4-BE49-F238E27FC236}">
                <a16:creationId xmlns:a16="http://schemas.microsoft.com/office/drawing/2014/main" id="{04647D83-8079-C6AA-227E-DF593573021E}"/>
              </a:ext>
            </a:extLst>
          </p:cNvPr>
          <p:cNvPicPr>
            <a:picLocks noGrp="1"/>
          </p:cNvPicPr>
          <p:nvPr>
            <p:ph sz="half" idx="1"/>
          </p:nvPr>
        </p:nvPicPr>
        <p:blipFill>
          <a:blip r:embed="rId2">
            <a:extLst>
              <a:ext uri="{28A0092B-C50C-407E-A947-70E740481C1C}">
                <a14:useLocalDpi xmlns:a14="http://schemas.microsoft.com/office/drawing/2010/main" val="0"/>
              </a:ext>
            </a:extLst>
          </a:blip>
          <a:stretch>
            <a:fillRect/>
          </a:stretch>
        </p:blipFill>
        <p:spPr>
          <a:xfrm>
            <a:off x="3005079" y="3614778"/>
            <a:ext cx="847841" cy="773032"/>
          </a:xfrm>
        </p:spPr>
      </p:pic>
      <p:sp>
        <p:nvSpPr>
          <p:cNvPr id="34819" name="내용 개체 틀 3">
            <a:extLst>
              <a:ext uri="{FF2B5EF4-FFF2-40B4-BE49-F238E27FC236}">
                <a16:creationId xmlns:a16="http://schemas.microsoft.com/office/drawing/2014/main" id="{0AE27793-5F44-C213-AEF8-C8A151244534}"/>
              </a:ext>
            </a:extLst>
          </p:cNvPr>
          <p:cNvSpPr>
            <a:spLocks noGrp="1"/>
          </p:cNvSpPr>
          <p:nvPr>
            <p:ph sz="half" idx="2"/>
          </p:nvPr>
        </p:nvSpPr>
        <p:spPr>
          <a:xfrm>
            <a:off x="2035176" y="1728788"/>
            <a:ext cx="7229475" cy="4114800"/>
          </a:xfrm>
        </p:spPr>
        <p:txBody>
          <a:bodyPr/>
          <a:lstStyle/>
          <a:p>
            <a:r>
              <a:rPr lang="en-US" altLang="ko-KR" sz="4000" dirty="0">
                <a:ea typeface="Gulim" panose="020B0600000101010101" pitchFamily="34" charset="-127"/>
              </a:rPr>
              <a:t>The universe is the largest set of </a:t>
            </a:r>
            <a:r>
              <a:rPr lang="en-US" altLang="ko-KR" sz="4000" b="1" dirty="0">
                <a:ea typeface="Gulim" panose="020B0600000101010101" pitchFamily="34" charset="-127"/>
              </a:rPr>
              <a:t>switches </a:t>
            </a:r>
            <a:endParaRPr lang="ko-KR" altLang="en-US" sz="4000" b="1" dirty="0">
              <a:ea typeface="Gulim" panose="020B0600000101010101" pitchFamily="34" charset="-127"/>
            </a:endParaRPr>
          </a:p>
        </p:txBody>
      </p:sp>
      <p:sp>
        <p:nvSpPr>
          <p:cNvPr id="34820" name="날짜 개체 틀 4">
            <a:extLst>
              <a:ext uri="{FF2B5EF4-FFF2-40B4-BE49-F238E27FC236}">
                <a16:creationId xmlns:a16="http://schemas.microsoft.com/office/drawing/2014/main" id="{945B67E3-AAD8-E6C1-1156-D4B01D2BF721}"/>
              </a:ext>
            </a:extLst>
          </p:cNvPr>
          <p:cNvSpPr>
            <a:spLocks noGrp="1"/>
          </p:cNvSpPr>
          <p:nvPr>
            <p:ph type="dt" sz="half" idx="10"/>
          </p:nvPr>
        </p:nvSpPr>
        <p:spPr>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fld id="{F43581DC-AD79-4F18-A5A5-97A9D3BD1E71}" type="datetime1">
              <a:rPr lang="ko-KR" altLang="en-US" sz="1400">
                <a:ea typeface="Gulim" panose="020B0600000101010101" pitchFamily="34" charset="-127"/>
              </a:rPr>
              <a:pPr>
                <a:spcBef>
                  <a:spcPct val="0"/>
                </a:spcBef>
                <a:buClrTx/>
                <a:buSzTx/>
                <a:buFontTx/>
                <a:buNone/>
              </a:pPr>
              <a:t>2025-03-06</a:t>
            </a:fld>
            <a:endParaRPr lang="en-GB" altLang="ko-KR" sz="1400">
              <a:ea typeface="Gulim" panose="020B0600000101010101" pitchFamily="34" charset="-127"/>
            </a:endParaRPr>
          </a:p>
        </p:txBody>
      </p:sp>
      <p:sp>
        <p:nvSpPr>
          <p:cNvPr id="34821" name="슬라이드 번호 개체 틀 5">
            <a:extLst>
              <a:ext uri="{FF2B5EF4-FFF2-40B4-BE49-F238E27FC236}">
                <a16:creationId xmlns:a16="http://schemas.microsoft.com/office/drawing/2014/main" id="{94AF0506-66E9-AC9C-38D5-229E656B724E}"/>
              </a:ext>
            </a:extLst>
          </p:cNvPr>
          <p:cNvSpPr>
            <a:spLocks noGrp="1"/>
          </p:cNvSpPr>
          <p:nvPr>
            <p:ph type="sldNum" sz="quarter" idx="12"/>
          </p:nvPr>
        </p:nvSpPr>
        <p:spPr>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fld id="{E2BA25B9-CB41-482B-ADEB-92FFE5F84572}" type="slidenum">
              <a:rPr lang="ko-KR" altLang="en-GB" sz="1400"/>
              <a:pPr>
                <a:spcBef>
                  <a:spcPct val="0"/>
                </a:spcBef>
                <a:buClrTx/>
                <a:buSzTx/>
                <a:buFontTx/>
                <a:buNone/>
              </a:pPr>
              <a:t>57</a:t>
            </a:fld>
            <a:endParaRPr lang="en-GB" altLang="ko-KR" sz="140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B30DF1-C16E-109E-1EC2-F80CF21A5691}"/>
              </a:ext>
            </a:extLst>
          </p:cNvPr>
          <p:cNvSpPr>
            <a:spLocks noGrp="1"/>
          </p:cNvSpPr>
          <p:nvPr>
            <p:ph type="title"/>
          </p:nvPr>
        </p:nvSpPr>
        <p:spPr>
          <a:xfrm>
            <a:off x="1919288" y="563563"/>
            <a:ext cx="8229600" cy="1700212"/>
          </a:xfrm>
        </p:spPr>
        <p:txBody>
          <a:bodyPr>
            <a:normAutofit fontScale="90000"/>
          </a:bodyPr>
          <a:lstStyle/>
          <a:p>
            <a:pPr eaLnBrk="1" hangingPunct="1"/>
            <a:r>
              <a:rPr lang="en-US" altLang="ko-KR" sz="6600">
                <a:ea typeface="Gulim" panose="020B0600000101010101" pitchFamily="34" charset="-127"/>
              </a:rPr>
              <a:t>“</a:t>
            </a:r>
            <a:r>
              <a:rPr lang="en-US" altLang="ko-KR" sz="6600">
                <a:solidFill>
                  <a:srgbClr val="FFFF00"/>
                </a:solidFill>
                <a:ea typeface="Gulim" panose="020B0600000101010101" pitchFamily="34" charset="-127"/>
              </a:rPr>
              <a:t>Para-Programmed</a:t>
            </a:r>
            <a:r>
              <a:rPr lang="en-US" altLang="ko-KR" sz="6000">
                <a:ea typeface="Gulim" panose="020B0600000101010101" pitchFamily="34" charset="-127"/>
              </a:rPr>
              <a:t>”</a:t>
            </a:r>
            <a:br>
              <a:rPr lang="en-US" altLang="ko-KR" sz="6000">
                <a:ea typeface="Gulim" panose="020B0600000101010101" pitchFamily="34" charset="-127"/>
              </a:rPr>
            </a:br>
            <a:r>
              <a:rPr lang="en-US" altLang="ko-KR" sz="5400">
                <a:solidFill>
                  <a:srgbClr val="BEF5F5"/>
                </a:solidFill>
                <a:ea typeface="Gulim" panose="020B0600000101010101" pitchFamily="34" charset="-127"/>
              </a:rPr>
              <a:t>Meta-Programmed</a:t>
            </a:r>
          </a:p>
        </p:txBody>
      </p:sp>
      <p:sp>
        <p:nvSpPr>
          <p:cNvPr id="35842" name="Content Placeholder 2">
            <a:extLst>
              <a:ext uri="{FF2B5EF4-FFF2-40B4-BE49-F238E27FC236}">
                <a16:creationId xmlns:a16="http://schemas.microsoft.com/office/drawing/2014/main" id="{A459A5CA-9518-DD85-2C0B-54724F0AE5A5}"/>
              </a:ext>
            </a:extLst>
          </p:cNvPr>
          <p:cNvSpPr>
            <a:spLocks noGrp="1"/>
          </p:cNvSpPr>
          <p:nvPr>
            <p:ph idx="1"/>
          </p:nvPr>
        </p:nvSpPr>
        <p:spPr/>
        <p:txBody>
          <a:bodyPr/>
          <a:lstStyle/>
          <a:p>
            <a:pPr eaLnBrk="1" hangingPunct="1"/>
            <a:endParaRPr lang="en-US" altLang="en-US"/>
          </a:p>
        </p:txBody>
      </p:sp>
      <p:sp>
        <p:nvSpPr>
          <p:cNvPr id="35843" name="Footer Placeholder 3">
            <a:extLst>
              <a:ext uri="{FF2B5EF4-FFF2-40B4-BE49-F238E27FC236}">
                <a16:creationId xmlns:a16="http://schemas.microsoft.com/office/drawing/2014/main" id="{7EB6B809-0F31-4980-8568-4AE5796575DF}"/>
              </a:ext>
            </a:extLst>
          </p:cNvPr>
          <p:cNvSpPr>
            <a:spLocks noGrp="1"/>
          </p:cNvSpPr>
          <p:nvPr>
            <p:ph type="ftr" sz="quarter" idx="11"/>
          </p:nvPr>
        </p:nvSpPr>
        <p:spPr>
          <a:xfrm>
            <a:off x="3124200" y="6492876"/>
            <a:ext cx="4343400" cy="365125"/>
          </a:xfrm>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r>
              <a:rPr lang="en-US" altLang="en-US" sz="1400">
                <a:ea typeface="Gulim" panose="020B0600000101010101" pitchFamily="34" charset="-127"/>
              </a:rPr>
              <a:t>jongbhak@genomics.org  CopyLeft Under BioLicense</a:t>
            </a:r>
          </a:p>
        </p:txBody>
      </p:sp>
      <p:sp>
        <p:nvSpPr>
          <p:cNvPr id="35844" name="Slide Number Placeholder 4">
            <a:extLst>
              <a:ext uri="{FF2B5EF4-FFF2-40B4-BE49-F238E27FC236}">
                <a16:creationId xmlns:a16="http://schemas.microsoft.com/office/drawing/2014/main" id="{0FA79A99-B148-57F7-1F79-90DA70E51231}"/>
              </a:ext>
            </a:extLst>
          </p:cNvPr>
          <p:cNvSpPr>
            <a:spLocks noGrp="1"/>
          </p:cNvSpPr>
          <p:nvPr>
            <p:ph type="sldNum" sz="quarter" idx="12"/>
          </p:nvPr>
        </p:nvSpPr>
        <p:spPr>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fld id="{0D55EB89-9B56-45C9-90F3-7A2C4692F215}" type="slidenum">
              <a:rPr lang="en-US" altLang="en-US" sz="1400"/>
              <a:pPr>
                <a:spcBef>
                  <a:spcPct val="0"/>
                </a:spcBef>
                <a:buClrTx/>
                <a:buSzTx/>
                <a:buFontTx/>
                <a:buNone/>
              </a:pPr>
              <a:t>58</a:t>
            </a:fld>
            <a:endParaRPr lang="en-US" altLang="en-US" sz="1400"/>
          </a:p>
        </p:txBody>
      </p:sp>
      <p:pic>
        <p:nvPicPr>
          <p:cNvPr id="35845" name="Picture 2" descr="http://pds23.egloos.com/pds/201207/09/97/b0129297_4ff9ce0da23c6.jpg">
            <a:extLst>
              <a:ext uri="{FF2B5EF4-FFF2-40B4-BE49-F238E27FC236}">
                <a16:creationId xmlns:a16="http://schemas.microsoft.com/office/drawing/2014/main" id="{D2338776-7462-302B-AE06-ECEB2580D94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4F9AEA8A-2209-B835-5B58-6FBEEEA66DB0}"/>
              </a:ext>
            </a:extLst>
          </p:cNvPr>
          <p:cNvSpPr txBox="1">
            <a:spLocks noChangeArrowheads="1"/>
          </p:cNvSpPr>
          <p:nvPr/>
        </p:nvSpPr>
        <p:spPr bwMode="auto">
          <a:xfrm>
            <a:off x="2954338" y="4418013"/>
            <a:ext cx="6075362"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r>
              <a:rPr lang="en-US" altLang="en-US" sz="8800" b="1">
                <a:solidFill>
                  <a:srgbClr val="FF0000"/>
                </a:solidFill>
              </a:rPr>
              <a:t>Universe?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6">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6" name="제목 1">
            <a:extLst>
              <a:ext uri="{FF2B5EF4-FFF2-40B4-BE49-F238E27FC236}">
                <a16:creationId xmlns:a16="http://schemas.microsoft.com/office/drawing/2014/main" id="{77CE72B6-930F-16FD-CC35-339D206C8654}"/>
              </a:ext>
            </a:extLst>
          </p:cNvPr>
          <p:cNvSpPr>
            <a:spLocks noGrp="1"/>
          </p:cNvSpPr>
          <p:nvPr>
            <p:ph type="title"/>
          </p:nvPr>
        </p:nvSpPr>
        <p:spPr>
          <a:xfrm>
            <a:off x="1524000" y="188913"/>
            <a:ext cx="9144000" cy="1835150"/>
          </a:xfrm>
        </p:spPr>
        <p:txBody>
          <a:bodyPr>
            <a:normAutofit fontScale="90000"/>
          </a:bodyPr>
          <a:lstStyle/>
          <a:p>
            <a:r>
              <a:rPr lang="ko-KR" altLang="ko-KR" b="1">
                <a:ea typeface="Gulim" panose="020B0600000101010101" pitchFamily="34" charset="-127"/>
              </a:rPr>
              <a:t>Physical universe is an instance of the informational universe</a:t>
            </a:r>
            <a:br>
              <a:rPr lang="ko-KR" altLang="ko-KR">
                <a:ea typeface="Gulim" panose="020B0600000101010101" pitchFamily="34" charset="-127"/>
              </a:rPr>
            </a:br>
            <a:endParaRPr lang="ko-KR" altLang="en-US">
              <a:ea typeface="Gulim" panose="020B0600000101010101" pitchFamily="34" charset="-127"/>
            </a:endParaRPr>
          </a:p>
        </p:txBody>
      </p:sp>
      <p:sp>
        <p:nvSpPr>
          <p:cNvPr id="36867" name="내용 개체 틀 2">
            <a:extLst>
              <a:ext uri="{FF2B5EF4-FFF2-40B4-BE49-F238E27FC236}">
                <a16:creationId xmlns:a16="http://schemas.microsoft.com/office/drawing/2014/main" id="{55268A5F-AFED-13BF-2ECB-E4A3D67656F5}"/>
              </a:ext>
            </a:extLst>
          </p:cNvPr>
          <p:cNvSpPr>
            <a:spLocks noGrp="1"/>
          </p:cNvSpPr>
          <p:nvPr>
            <p:ph idx="1"/>
          </p:nvPr>
        </p:nvSpPr>
        <p:spPr/>
        <p:txBody>
          <a:bodyPr/>
          <a:lstStyle/>
          <a:p>
            <a:endParaRPr lang="ko-KR" altLang="en-US" dirty="0">
              <a:ea typeface="Gulim" panose="020B0600000101010101" pitchFamily="34" charset="-127"/>
            </a:endParaRPr>
          </a:p>
        </p:txBody>
      </p:sp>
      <p:sp>
        <p:nvSpPr>
          <p:cNvPr id="36868" name="날짜 개체 틀 3">
            <a:extLst>
              <a:ext uri="{FF2B5EF4-FFF2-40B4-BE49-F238E27FC236}">
                <a16:creationId xmlns:a16="http://schemas.microsoft.com/office/drawing/2014/main" id="{6675E050-DBC4-0B04-F6DF-2EEDB23EE5AE}"/>
              </a:ext>
            </a:extLst>
          </p:cNvPr>
          <p:cNvSpPr>
            <a:spLocks noGrp="1"/>
          </p:cNvSpPr>
          <p:nvPr>
            <p:ph type="dt" sz="half" idx="10"/>
          </p:nvPr>
        </p:nvSpPr>
        <p:spPr>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fld id="{FBA558D0-2CCA-4B89-92FC-CDB80FCD8CB8}" type="datetime1">
              <a:rPr lang="ko-KR" altLang="en-US" sz="1400">
                <a:ea typeface="Gulim" panose="020B0600000101010101" pitchFamily="34" charset="-127"/>
              </a:rPr>
              <a:pPr>
                <a:spcBef>
                  <a:spcPct val="0"/>
                </a:spcBef>
                <a:buClrTx/>
                <a:buSzTx/>
                <a:buFontTx/>
                <a:buNone/>
              </a:pPr>
              <a:t>2025-03-06</a:t>
            </a:fld>
            <a:endParaRPr lang="en-GB" altLang="ko-KR" sz="1400">
              <a:ea typeface="Gulim" panose="020B0600000101010101" pitchFamily="34" charset="-127"/>
            </a:endParaRPr>
          </a:p>
        </p:txBody>
      </p:sp>
      <p:sp>
        <p:nvSpPr>
          <p:cNvPr id="36869" name="슬라이드 번호 개체 틀 4">
            <a:extLst>
              <a:ext uri="{FF2B5EF4-FFF2-40B4-BE49-F238E27FC236}">
                <a16:creationId xmlns:a16="http://schemas.microsoft.com/office/drawing/2014/main" id="{9795F7E0-2A29-1DDA-F8FB-FE56A256326B}"/>
              </a:ext>
            </a:extLst>
          </p:cNvPr>
          <p:cNvSpPr>
            <a:spLocks noGrp="1"/>
          </p:cNvSpPr>
          <p:nvPr>
            <p:ph type="sldNum" sz="quarter" idx="12"/>
          </p:nvPr>
        </p:nvSpPr>
        <p:spPr>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fld id="{BEDBC925-1823-4401-8209-BB8CF6BA0DD6}" type="slidenum">
              <a:rPr lang="ko-KR" altLang="en-GB" sz="1400"/>
              <a:pPr>
                <a:spcBef>
                  <a:spcPct val="0"/>
                </a:spcBef>
                <a:buClrTx/>
                <a:buSzTx/>
                <a:buFontTx/>
                <a:buNone/>
              </a:pPr>
              <a:t>59</a:t>
            </a:fld>
            <a:endParaRPr lang="en-GB" altLang="ko-KR" sz="1400"/>
          </a:p>
        </p:txBody>
      </p:sp>
      <p:pic>
        <p:nvPicPr>
          <p:cNvPr id="36870" name="그림 5" descr="C:\Users\THOMAS~1\AppData\Local\Temp\SNAGHTMLd1ee012.PNG">
            <a:extLst>
              <a:ext uri="{FF2B5EF4-FFF2-40B4-BE49-F238E27FC236}">
                <a16:creationId xmlns:a16="http://schemas.microsoft.com/office/drawing/2014/main" id="{B02EE6BB-986A-340B-861F-D9657CCBC62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89326" y="2024063"/>
            <a:ext cx="5343525" cy="448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179AFB-766F-5475-965E-DE506A511EAB}"/>
              </a:ext>
            </a:extLst>
          </p:cNvPr>
          <p:cNvSpPr>
            <a:spLocks noGrp="1"/>
          </p:cNvSpPr>
          <p:nvPr>
            <p:ph type="title"/>
          </p:nvPr>
        </p:nvSpPr>
        <p:spPr/>
        <p:txBody>
          <a:bodyPr/>
          <a:lstStyle/>
          <a:p>
            <a:endParaRPr lang="en-US"/>
          </a:p>
        </p:txBody>
      </p:sp>
      <p:graphicFrame>
        <p:nvGraphicFramePr>
          <p:cNvPr id="6" name="Content Placeholder 5">
            <a:extLst>
              <a:ext uri="{FF2B5EF4-FFF2-40B4-BE49-F238E27FC236}">
                <a16:creationId xmlns:a16="http://schemas.microsoft.com/office/drawing/2014/main" id="{E1031754-4D0C-E6A0-5F66-806EA22AE15A}"/>
              </a:ext>
            </a:extLst>
          </p:cNvPr>
          <p:cNvGraphicFramePr>
            <a:graphicFrameLocks noGrp="1"/>
          </p:cNvGraphicFramePr>
          <p:nvPr>
            <p:ph idx="1"/>
            <p:extLst>
              <p:ext uri="{D42A27DB-BD31-4B8C-83A1-F6EECF244321}">
                <p14:modId xmlns:p14="http://schemas.microsoft.com/office/powerpoint/2010/main" val="892711055"/>
              </p:ext>
            </p:extLst>
          </p:nvPr>
        </p:nvGraphicFramePr>
        <p:xfrm>
          <a:off x="551384" y="89531"/>
          <a:ext cx="10945216" cy="6631942"/>
        </p:xfrm>
        <a:graphic>
          <a:graphicData uri="http://schemas.openxmlformats.org/drawingml/2006/table">
            <a:tbl>
              <a:tblPr/>
              <a:tblGrid>
                <a:gridCol w="720080">
                  <a:extLst>
                    <a:ext uri="{9D8B030D-6E8A-4147-A177-3AD203B41FA5}">
                      <a16:colId xmlns:a16="http://schemas.microsoft.com/office/drawing/2014/main" val="2140367510"/>
                    </a:ext>
                  </a:extLst>
                </a:gridCol>
                <a:gridCol w="10225136">
                  <a:extLst>
                    <a:ext uri="{9D8B030D-6E8A-4147-A177-3AD203B41FA5}">
                      <a16:colId xmlns:a16="http://schemas.microsoft.com/office/drawing/2014/main" val="503625229"/>
                    </a:ext>
                  </a:extLst>
                </a:gridCol>
              </a:tblGrid>
              <a:tr h="413377">
                <a:tc>
                  <a:txBody>
                    <a:bodyPr/>
                    <a:lstStyle/>
                    <a:p>
                      <a:r>
                        <a:rPr lang="en-US" sz="2000">
                          <a:latin typeface="Arial Narrow" panose="020B0606020202030204" pitchFamily="34" charset="0"/>
                        </a:rPr>
                        <a:t>01</a:t>
                      </a:r>
                    </a:p>
                  </a:txBody>
                  <a:tcPr marL="40667" marR="40667" marT="20333" marB="20333" anchor="ctr">
                    <a:lnL>
                      <a:noFill/>
                    </a:lnL>
                    <a:lnR>
                      <a:noFill/>
                    </a:lnR>
                    <a:lnT>
                      <a:noFill/>
                    </a:lnT>
                    <a:lnB>
                      <a:noFill/>
                    </a:lnB>
                    <a:solidFill>
                      <a:srgbClr val="FFFFFF"/>
                    </a:solidFill>
                  </a:tcPr>
                </a:tc>
                <a:tc>
                  <a:txBody>
                    <a:bodyPr/>
                    <a:lstStyle/>
                    <a:p>
                      <a:r>
                        <a:rPr lang="en-US" sz="2000" dirty="0">
                          <a:latin typeface="Arial Narrow" panose="020B0606020202030204" pitchFamily="34" charset="0"/>
                        </a:rPr>
                        <a:t>Intro. to Geromics (</a:t>
                      </a:r>
                      <a:r>
                        <a:rPr lang="ko-KR" altLang="en-US" sz="2000" u="none" strike="noStrike" dirty="0" err="1">
                          <a:solidFill>
                            <a:srgbClr val="002BB8"/>
                          </a:solidFill>
                          <a:effectLst/>
                          <a:latin typeface="Arial Narrow" panose="020B0606020202030204" pitchFamily="34" charset="0"/>
                          <a:hlinkClick r:id="rId2" tooltip="제로학"/>
                        </a:rPr>
                        <a:t>제로학</a:t>
                      </a:r>
                      <a:r>
                        <a:rPr lang="en-US" altLang="ko-KR" sz="2000" dirty="0">
                          <a:latin typeface="Arial Narrow" panose="020B0606020202030204" pitchFamily="34" charset="0"/>
                        </a:rPr>
                        <a:t>, </a:t>
                      </a:r>
                      <a:r>
                        <a:rPr lang="ko-KR" altLang="en-US" sz="2000" b="1" u="none" strike="noStrike" dirty="0">
                          <a:solidFill>
                            <a:srgbClr val="002BB8"/>
                          </a:solidFill>
                          <a:effectLst/>
                          <a:latin typeface="Arial Narrow" panose="020B0606020202030204" pitchFamily="34" charset="0"/>
                          <a:hlinkClick r:id="rId3" tooltip="除老學"/>
                        </a:rPr>
                        <a:t>除老學</a:t>
                      </a:r>
                      <a:r>
                        <a:rPr lang="en-US" altLang="ko-KR" sz="2000" dirty="0">
                          <a:latin typeface="Arial Narrow" panose="020B0606020202030204" pitchFamily="34" charset="0"/>
                        </a:rPr>
                        <a:t>) </a:t>
                      </a:r>
                      <a:r>
                        <a:rPr lang="en-US" sz="2000" dirty="0">
                          <a:latin typeface="Arial Narrow" panose="020B0606020202030204" pitchFamily="34" charset="0"/>
                        </a:rPr>
                        <a:t>class &amp;  biological aging</a:t>
                      </a:r>
                    </a:p>
                  </a:txBody>
                  <a:tcPr marL="40667" marR="40667" marT="20333" marB="20333" anchor="ctr">
                    <a:lnL>
                      <a:noFill/>
                    </a:lnL>
                    <a:lnR>
                      <a:noFill/>
                    </a:lnR>
                    <a:lnT>
                      <a:noFill/>
                    </a:lnT>
                    <a:lnB>
                      <a:noFill/>
                    </a:lnB>
                    <a:solidFill>
                      <a:srgbClr val="FFFFFF"/>
                    </a:solidFill>
                  </a:tcPr>
                </a:tc>
                <a:extLst>
                  <a:ext uri="{0D108BD9-81ED-4DB2-BD59-A6C34878D82A}">
                    <a16:rowId xmlns:a16="http://schemas.microsoft.com/office/drawing/2014/main" val="529658197"/>
                  </a:ext>
                </a:extLst>
              </a:tr>
              <a:tr h="352162">
                <a:tc>
                  <a:txBody>
                    <a:bodyPr/>
                    <a:lstStyle/>
                    <a:p>
                      <a:r>
                        <a:rPr lang="en-US" sz="2000" dirty="0">
                          <a:latin typeface="Arial Narrow" panose="020B0606020202030204" pitchFamily="34" charset="0"/>
                        </a:rPr>
                        <a:t>02</a:t>
                      </a:r>
                    </a:p>
                  </a:txBody>
                  <a:tcPr marL="40667" marR="40667" marT="20333" marB="20333" anchor="ctr">
                    <a:lnL>
                      <a:noFill/>
                    </a:lnL>
                    <a:lnR>
                      <a:noFill/>
                    </a:lnR>
                    <a:lnT>
                      <a:noFill/>
                    </a:lnT>
                    <a:lnB>
                      <a:noFill/>
                    </a:lnB>
                    <a:solidFill>
                      <a:srgbClr val="FFFFFF"/>
                    </a:solidFill>
                  </a:tcPr>
                </a:tc>
                <a:tc>
                  <a:txBody>
                    <a:bodyPr/>
                    <a:lstStyle/>
                    <a:p>
                      <a:r>
                        <a:rPr lang="en-US" sz="2000" u="none" strike="noStrike" dirty="0">
                          <a:solidFill>
                            <a:srgbClr val="CC2200"/>
                          </a:solidFill>
                          <a:effectLst/>
                          <a:latin typeface="Arial Narrow" panose="020B0606020202030204" pitchFamily="34" charset="0"/>
                          <a:hlinkClick r:id="rId4" tooltip="Theories of aging (page does not exist)"/>
                        </a:rPr>
                        <a:t>Theories of aging</a:t>
                      </a:r>
                      <a:endParaRPr lang="en-US" sz="2000" dirty="0">
                        <a:latin typeface="Arial Narrow" panose="020B0606020202030204" pitchFamily="34" charset="0"/>
                      </a:endParaRPr>
                    </a:p>
                  </a:txBody>
                  <a:tcPr marL="40667" marR="40667" marT="20333" marB="20333" anchor="ctr">
                    <a:lnL>
                      <a:noFill/>
                    </a:lnL>
                    <a:lnR>
                      <a:noFill/>
                    </a:lnR>
                    <a:lnT>
                      <a:noFill/>
                    </a:lnT>
                    <a:lnB>
                      <a:noFill/>
                    </a:lnB>
                    <a:solidFill>
                      <a:srgbClr val="FFFFFF"/>
                    </a:solidFill>
                  </a:tcPr>
                </a:tc>
                <a:extLst>
                  <a:ext uri="{0D108BD9-81ED-4DB2-BD59-A6C34878D82A}">
                    <a16:rowId xmlns:a16="http://schemas.microsoft.com/office/drawing/2014/main" val="1208201218"/>
                  </a:ext>
                </a:extLst>
              </a:tr>
              <a:tr h="413377">
                <a:tc>
                  <a:txBody>
                    <a:bodyPr/>
                    <a:lstStyle/>
                    <a:p>
                      <a:r>
                        <a:rPr lang="en-US" sz="2000">
                          <a:latin typeface="Arial Narrow" panose="020B0606020202030204" pitchFamily="34" charset="0"/>
                        </a:rPr>
                        <a:t>03</a:t>
                      </a:r>
                    </a:p>
                  </a:txBody>
                  <a:tcPr marL="40667" marR="40667" marT="20333" marB="20333" anchor="ctr">
                    <a:lnL>
                      <a:noFill/>
                    </a:lnL>
                    <a:lnR>
                      <a:noFill/>
                    </a:lnR>
                    <a:lnT>
                      <a:noFill/>
                    </a:lnT>
                    <a:lnB>
                      <a:noFill/>
                    </a:lnB>
                    <a:solidFill>
                      <a:srgbClr val="FFFFFF"/>
                    </a:solidFill>
                  </a:tcPr>
                </a:tc>
                <a:tc>
                  <a:txBody>
                    <a:bodyPr/>
                    <a:lstStyle/>
                    <a:p>
                      <a:r>
                        <a:rPr lang="en-US" sz="2000" dirty="0">
                          <a:latin typeface="Arial Narrow" panose="020B0606020202030204" pitchFamily="34" charset="0"/>
                        </a:rPr>
                        <a:t> </a:t>
                      </a:r>
                      <a:r>
                        <a:rPr lang="en-US" sz="2000" u="none" strike="noStrike" dirty="0">
                          <a:solidFill>
                            <a:srgbClr val="CC2200"/>
                          </a:solidFill>
                          <a:effectLst/>
                          <a:latin typeface="Arial Narrow" panose="020B0606020202030204" pitchFamily="34" charset="0"/>
                          <a:hlinkClick r:id="rId5" tooltip="Molecular mechanisms of aging -1 (DNA damage and telomere attrition) (page does not exist)"/>
                        </a:rPr>
                        <a:t>Molecular mechanisms of aging -1 (DNA damage and telomere attrition)</a:t>
                      </a:r>
                      <a:endParaRPr lang="en-US" sz="2000" dirty="0">
                        <a:latin typeface="Arial Narrow" panose="020B0606020202030204" pitchFamily="34" charset="0"/>
                      </a:endParaRPr>
                    </a:p>
                  </a:txBody>
                  <a:tcPr marL="40667" marR="40667" marT="20333" marB="20333" anchor="ctr">
                    <a:lnL>
                      <a:noFill/>
                    </a:lnL>
                    <a:lnR>
                      <a:noFill/>
                    </a:lnR>
                    <a:lnT>
                      <a:noFill/>
                    </a:lnT>
                    <a:lnB>
                      <a:noFill/>
                    </a:lnB>
                    <a:solidFill>
                      <a:srgbClr val="FFFFFF"/>
                    </a:solidFill>
                  </a:tcPr>
                </a:tc>
                <a:extLst>
                  <a:ext uri="{0D108BD9-81ED-4DB2-BD59-A6C34878D82A}">
                    <a16:rowId xmlns:a16="http://schemas.microsoft.com/office/drawing/2014/main" val="1454184011"/>
                  </a:ext>
                </a:extLst>
              </a:tr>
              <a:tr h="662870">
                <a:tc>
                  <a:txBody>
                    <a:bodyPr/>
                    <a:lstStyle/>
                    <a:p>
                      <a:r>
                        <a:rPr lang="en-US" sz="2000">
                          <a:latin typeface="Arial Narrow" panose="020B0606020202030204" pitchFamily="34" charset="0"/>
                        </a:rPr>
                        <a:t>04</a:t>
                      </a:r>
                    </a:p>
                  </a:txBody>
                  <a:tcPr marL="40667" marR="40667" marT="20333" marB="20333" anchor="ctr">
                    <a:lnL>
                      <a:noFill/>
                    </a:lnL>
                    <a:lnR>
                      <a:noFill/>
                    </a:lnR>
                    <a:lnT>
                      <a:noFill/>
                    </a:lnT>
                    <a:lnB>
                      <a:noFill/>
                    </a:lnB>
                    <a:solidFill>
                      <a:srgbClr val="FFFFFF"/>
                    </a:solidFill>
                  </a:tcPr>
                </a:tc>
                <a:tc>
                  <a:txBody>
                    <a:bodyPr/>
                    <a:lstStyle/>
                    <a:p>
                      <a:r>
                        <a:rPr lang="en-US" sz="2000" dirty="0">
                          <a:latin typeface="Arial Narrow" panose="020B0606020202030204" pitchFamily="34" charset="0"/>
                        </a:rPr>
                        <a:t> Molecular mechanisms of aging -2 (Mitochondrial dysfunction, Loss of </a:t>
                      </a:r>
                      <a:r>
                        <a:rPr lang="en-US" sz="2000" dirty="0" err="1">
                          <a:latin typeface="Arial Narrow" panose="020B0606020202030204" pitchFamily="34" charset="0"/>
                        </a:rPr>
                        <a:t>proteostasis</a:t>
                      </a:r>
                      <a:r>
                        <a:rPr lang="en-US" sz="2000" dirty="0">
                          <a:latin typeface="Arial Narrow" panose="020B0606020202030204" pitchFamily="34" charset="0"/>
                        </a:rPr>
                        <a:t> and compromised autophagy)</a:t>
                      </a:r>
                    </a:p>
                  </a:txBody>
                  <a:tcPr marL="40667" marR="40667" marT="20333" marB="20333" anchor="ctr">
                    <a:lnL>
                      <a:noFill/>
                    </a:lnL>
                    <a:lnR>
                      <a:noFill/>
                    </a:lnR>
                    <a:lnT>
                      <a:noFill/>
                    </a:lnT>
                    <a:lnB>
                      <a:noFill/>
                    </a:lnB>
                    <a:solidFill>
                      <a:srgbClr val="FFFFFF"/>
                    </a:solidFill>
                  </a:tcPr>
                </a:tc>
                <a:extLst>
                  <a:ext uri="{0D108BD9-81ED-4DB2-BD59-A6C34878D82A}">
                    <a16:rowId xmlns:a16="http://schemas.microsoft.com/office/drawing/2014/main" val="2758893832"/>
                  </a:ext>
                </a:extLst>
              </a:tr>
              <a:tr h="590538">
                <a:tc>
                  <a:txBody>
                    <a:bodyPr/>
                    <a:lstStyle/>
                    <a:p>
                      <a:r>
                        <a:rPr lang="en-US" sz="2000">
                          <a:latin typeface="Arial Narrow" panose="020B0606020202030204" pitchFamily="34" charset="0"/>
                        </a:rPr>
                        <a:t>05</a:t>
                      </a:r>
                    </a:p>
                  </a:txBody>
                  <a:tcPr marL="40667" marR="40667" marT="20333" marB="20333" anchor="ctr">
                    <a:lnL>
                      <a:noFill/>
                    </a:lnL>
                    <a:lnR>
                      <a:noFill/>
                    </a:lnR>
                    <a:lnT>
                      <a:noFill/>
                    </a:lnT>
                    <a:lnB>
                      <a:noFill/>
                    </a:lnB>
                    <a:solidFill>
                      <a:srgbClr val="FFFFFF"/>
                    </a:solidFill>
                  </a:tcPr>
                </a:tc>
                <a:tc>
                  <a:txBody>
                    <a:bodyPr/>
                    <a:lstStyle/>
                    <a:p>
                      <a:r>
                        <a:rPr lang="en-US" sz="2000" dirty="0">
                          <a:latin typeface="Arial Narrow" panose="020B0606020202030204" pitchFamily="34" charset="0"/>
                        </a:rPr>
                        <a:t>Molecular mechanisms of aging -3 (</a:t>
                      </a:r>
                      <a:r>
                        <a:rPr lang="en-US" sz="2000" u="none" strike="noStrike" dirty="0">
                          <a:solidFill>
                            <a:srgbClr val="002BB8"/>
                          </a:solidFill>
                          <a:effectLst/>
                          <a:latin typeface="Arial Narrow" panose="020B0606020202030204" pitchFamily="34" charset="0"/>
                          <a:hlinkClick r:id="rId6" tooltip="Geromics: Stem cell exhaustion"/>
                        </a:rPr>
                        <a:t>Geromics:_</a:t>
                      </a:r>
                      <a:r>
                        <a:rPr lang="en-US" sz="2000" u="none" strike="noStrike" dirty="0" err="1">
                          <a:solidFill>
                            <a:srgbClr val="002BB8"/>
                          </a:solidFill>
                          <a:effectLst/>
                          <a:latin typeface="Arial Narrow" panose="020B0606020202030204" pitchFamily="34" charset="0"/>
                          <a:hlinkClick r:id="rId6" tooltip="Geromics: Stem cell exhaustion"/>
                        </a:rPr>
                        <a:t>Stem_cell_exhaustion</a:t>
                      </a:r>
                      <a:r>
                        <a:rPr lang="en-US" sz="2000" dirty="0">
                          <a:latin typeface="Arial Narrow" panose="020B0606020202030204" pitchFamily="34" charset="0"/>
                        </a:rPr>
                        <a:t>, Epigenetic alterations and others)</a:t>
                      </a:r>
                    </a:p>
                  </a:txBody>
                  <a:tcPr marL="40667" marR="40667" marT="20333" marB="20333" anchor="ctr">
                    <a:lnL>
                      <a:noFill/>
                    </a:lnL>
                    <a:lnR>
                      <a:noFill/>
                    </a:lnR>
                    <a:lnT>
                      <a:noFill/>
                    </a:lnT>
                    <a:lnB>
                      <a:noFill/>
                    </a:lnB>
                    <a:solidFill>
                      <a:srgbClr val="FFFFFF"/>
                    </a:solidFill>
                  </a:tcPr>
                </a:tc>
                <a:extLst>
                  <a:ext uri="{0D108BD9-81ED-4DB2-BD59-A6C34878D82A}">
                    <a16:rowId xmlns:a16="http://schemas.microsoft.com/office/drawing/2014/main" val="188326058"/>
                  </a:ext>
                </a:extLst>
              </a:tr>
              <a:tr h="413377">
                <a:tc>
                  <a:txBody>
                    <a:bodyPr/>
                    <a:lstStyle/>
                    <a:p>
                      <a:r>
                        <a:rPr lang="en-US" sz="2000">
                          <a:latin typeface="Arial Narrow" panose="020B0606020202030204" pitchFamily="34" charset="0"/>
                        </a:rPr>
                        <a:t>06</a:t>
                      </a:r>
                    </a:p>
                  </a:txBody>
                  <a:tcPr marL="40667" marR="40667" marT="20333" marB="20333" anchor="ctr">
                    <a:lnL>
                      <a:noFill/>
                    </a:lnL>
                    <a:lnR>
                      <a:noFill/>
                    </a:lnR>
                    <a:lnT>
                      <a:noFill/>
                    </a:lnT>
                    <a:lnB>
                      <a:noFill/>
                    </a:lnB>
                    <a:solidFill>
                      <a:srgbClr val="FFFFFF"/>
                    </a:solidFill>
                  </a:tcPr>
                </a:tc>
                <a:tc>
                  <a:txBody>
                    <a:bodyPr/>
                    <a:lstStyle/>
                    <a:p>
                      <a:r>
                        <a:rPr lang="en-US" sz="2000" dirty="0">
                          <a:latin typeface="Arial Narrow" panose="020B0606020202030204" pitchFamily="34" charset="0"/>
                        </a:rPr>
                        <a:t>Methodologies of aging research -1 (Omics: Genomics, Epigenomics, Transcriptomics, Proteomics)</a:t>
                      </a:r>
                    </a:p>
                  </a:txBody>
                  <a:tcPr marL="40667" marR="40667" marT="20333" marB="20333" anchor="ctr">
                    <a:lnL>
                      <a:noFill/>
                    </a:lnL>
                    <a:lnR>
                      <a:noFill/>
                    </a:lnR>
                    <a:lnT>
                      <a:noFill/>
                    </a:lnT>
                    <a:lnB>
                      <a:noFill/>
                    </a:lnB>
                    <a:solidFill>
                      <a:srgbClr val="FFFFFF"/>
                    </a:solidFill>
                  </a:tcPr>
                </a:tc>
                <a:extLst>
                  <a:ext uri="{0D108BD9-81ED-4DB2-BD59-A6C34878D82A}">
                    <a16:rowId xmlns:a16="http://schemas.microsoft.com/office/drawing/2014/main" val="2335239176"/>
                  </a:ext>
                </a:extLst>
              </a:tr>
              <a:tr h="413377">
                <a:tc>
                  <a:txBody>
                    <a:bodyPr/>
                    <a:lstStyle/>
                    <a:p>
                      <a:r>
                        <a:rPr lang="en-US" sz="2000">
                          <a:latin typeface="Arial Narrow" panose="020B0606020202030204" pitchFamily="34" charset="0"/>
                        </a:rPr>
                        <a:t>07</a:t>
                      </a:r>
                    </a:p>
                  </a:txBody>
                  <a:tcPr marL="40667" marR="40667" marT="20333" marB="20333" anchor="ctr">
                    <a:lnL>
                      <a:noFill/>
                    </a:lnL>
                    <a:lnR>
                      <a:noFill/>
                    </a:lnR>
                    <a:lnT>
                      <a:noFill/>
                    </a:lnT>
                    <a:lnB>
                      <a:noFill/>
                    </a:lnB>
                    <a:solidFill>
                      <a:srgbClr val="FFFFFF"/>
                    </a:solidFill>
                  </a:tcPr>
                </a:tc>
                <a:tc>
                  <a:txBody>
                    <a:bodyPr/>
                    <a:lstStyle/>
                    <a:p>
                      <a:r>
                        <a:rPr lang="en-US" sz="2000" dirty="0">
                          <a:latin typeface="Arial Narrow" panose="020B0606020202030204" pitchFamily="34" charset="0"/>
                        </a:rPr>
                        <a:t>Methodologies of aging research -2 (Bioinformatics, Programming, AI)</a:t>
                      </a:r>
                    </a:p>
                  </a:txBody>
                  <a:tcPr marL="40667" marR="40667" marT="20333" marB="20333" anchor="ctr">
                    <a:lnL>
                      <a:noFill/>
                    </a:lnL>
                    <a:lnR>
                      <a:noFill/>
                    </a:lnR>
                    <a:lnT>
                      <a:noFill/>
                    </a:lnT>
                    <a:lnB>
                      <a:noFill/>
                    </a:lnB>
                    <a:solidFill>
                      <a:srgbClr val="FFFFFF"/>
                    </a:solidFill>
                  </a:tcPr>
                </a:tc>
                <a:extLst>
                  <a:ext uri="{0D108BD9-81ED-4DB2-BD59-A6C34878D82A}">
                    <a16:rowId xmlns:a16="http://schemas.microsoft.com/office/drawing/2014/main" val="360010100"/>
                  </a:ext>
                </a:extLst>
              </a:tr>
              <a:tr h="413377">
                <a:tc>
                  <a:txBody>
                    <a:bodyPr/>
                    <a:lstStyle/>
                    <a:p>
                      <a:r>
                        <a:rPr lang="en-US" sz="2000">
                          <a:latin typeface="Arial Narrow" panose="020B0606020202030204" pitchFamily="34" charset="0"/>
                        </a:rPr>
                        <a:t>08</a:t>
                      </a:r>
                    </a:p>
                  </a:txBody>
                  <a:tcPr marL="40667" marR="40667" marT="20333" marB="20333" anchor="ctr">
                    <a:lnL>
                      <a:noFill/>
                    </a:lnL>
                    <a:lnR>
                      <a:noFill/>
                    </a:lnR>
                    <a:lnT>
                      <a:noFill/>
                    </a:lnT>
                    <a:lnB>
                      <a:noFill/>
                    </a:lnB>
                    <a:solidFill>
                      <a:srgbClr val="FFFFFF"/>
                    </a:solidFill>
                  </a:tcPr>
                </a:tc>
                <a:tc>
                  <a:txBody>
                    <a:bodyPr/>
                    <a:lstStyle/>
                    <a:p>
                      <a:r>
                        <a:rPr lang="en-US" sz="2000" dirty="0">
                          <a:latin typeface="Arial Narrow" panose="020B0606020202030204" pitchFamily="34" charset="0"/>
                        </a:rPr>
                        <a:t> Methodologies of aging research -3 (Aging network analysis using omics data)</a:t>
                      </a:r>
                    </a:p>
                  </a:txBody>
                  <a:tcPr marL="40667" marR="40667" marT="20333" marB="20333" anchor="ctr">
                    <a:lnL>
                      <a:noFill/>
                    </a:lnL>
                    <a:lnR>
                      <a:noFill/>
                    </a:lnR>
                    <a:lnT>
                      <a:noFill/>
                    </a:lnT>
                    <a:lnB>
                      <a:noFill/>
                    </a:lnB>
                    <a:solidFill>
                      <a:srgbClr val="FFFFFF"/>
                    </a:solidFill>
                  </a:tcPr>
                </a:tc>
                <a:extLst>
                  <a:ext uri="{0D108BD9-81ED-4DB2-BD59-A6C34878D82A}">
                    <a16:rowId xmlns:a16="http://schemas.microsoft.com/office/drawing/2014/main" val="777590017"/>
                  </a:ext>
                </a:extLst>
              </a:tr>
              <a:tr h="413377">
                <a:tc>
                  <a:txBody>
                    <a:bodyPr/>
                    <a:lstStyle/>
                    <a:p>
                      <a:r>
                        <a:rPr lang="en-US" sz="2000">
                          <a:latin typeface="Arial Narrow" panose="020B0606020202030204" pitchFamily="34" charset="0"/>
                        </a:rPr>
                        <a:t>09</a:t>
                      </a:r>
                    </a:p>
                  </a:txBody>
                  <a:tcPr marL="40667" marR="40667" marT="20333" marB="20333" anchor="ctr">
                    <a:lnL>
                      <a:noFill/>
                    </a:lnL>
                    <a:lnR>
                      <a:noFill/>
                    </a:lnR>
                    <a:lnT>
                      <a:noFill/>
                    </a:lnT>
                    <a:lnB>
                      <a:noFill/>
                    </a:lnB>
                    <a:solidFill>
                      <a:srgbClr val="FFFFFF"/>
                    </a:solidFill>
                  </a:tcPr>
                </a:tc>
                <a:tc>
                  <a:txBody>
                    <a:bodyPr/>
                    <a:lstStyle/>
                    <a:p>
                      <a:r>
                        <a:rPr lang="en-US" sz="2000" dirty="0">
                          <a:latin typeface="Arial Narrow" panose="020B0606020202030204" pitchFamily="34" charset="0"/>
                        </a:rPr>
                        <a:t>Experimental organisms for aging – 1 (Invertebrates. invertebrates)</a:t>
                      </a:r>
                    </a:p>
                  </a:txBody>
                  <a:tcPr marL="40667" marR="40667" marT="20333" marB="20333" anchor="ctr">
                    <a:lnL>
                      <a:noFill/>
                    </a:lnL>
                    <a:lnR>
                      <a:noFill/>
                    </a:lnR>
                    <a:lnT>
                      <a:noFill/>
                    </a:lnT>
                    <a:lnB>
                      <a:noFill/>
                    </a:lnB>
                    <a:solidFill>
                      <a:srgbClr val="FFFFFF"/>
                    </a:solidFill>
                  </a:tcPr>
                </a:tc>
                <a:extLst>
                  <a:ext uri="{0D108BD9-81ED-4DB2-BD59-A6C34878D82A}">
                    <a16:rowId xmlns:a16="http://schemas.microsoft.com/office/drawing/2014/main" val="871125088"/>
                  </a:ext>
                </a:extLst>
              </a:tr>
              <a:tr h="413377">
                <a:tc>
                  <a:txBody>
                    <a:bodyPr/>
                    <a:lstStyle/>
                    <a:p>
                      <a:r>
                        <a:rPr lang="en-US" sz="2000">
                          <a:latin typeface="Arial Narrow" panose="020B0606020202030204" pitchFamily="34" charset="0"/>
                        </a:rPr>
                        <a:t>10</a:t>
                      </a:r>
                    </a:p>
                  </a:txBody>
                  <a:tcPr marL="40667" marR="40667" marT="20333" marB="20333" anchor="ctr">
                    <a:lnL>
                      <a:noFill/>
                    </a:lnL>
                    <a:lnR>
                      <a:noFill/>
                    </a:lnR>
                    <a:lnT>
                      <a:noFill/>
                    </a:lnT>
                    <a:lnB>
                      <a:noFill/>
                    </a:lnB>
                    <a:solidFill>
                      <a:srgbClr val="FFFFFF"/>
                    </a:solidFill>
                  </a:tcPr>
                </a:tc>
                <a:tc>
                  <a:txBody>
                    <a:bodyPr/>
                    <a:lstStyle/>
                    <a:p>
                      <a:r>
                        <a:rPr lang="en-US" sz="2000" dirty="0">
                          <a:latin typeface="Arial Narrow" panose="020B0606020202030204" pitchFamily="34" charset="0"/>
                        </a:rPr>
                        <a:t>Experimental organisms for aging – 2 (Emerging organisms)</a:t>
                      </a:r>
                    </a:p>
                  </a:txBody>
                  <a:tcPr marL="40667" marR="40667" marT="20333" marB="20333" anchor="ctr">
                    <a:lnL>
                      <a:noFill/>
                    </a:lnL>
                    <a:lnR>
                      <a:noFill/>
                    </a:lnR>
                    <a:lnT>
                      <a:noFill/>
                    </a:lnT>
                    <a:lnB>
                      <a:noFill/>
                    </a:lnB>
                    <a:solidFill>
                      <a:srgbClr val="FFFFFF"/>
                    </a:solidFill>
                  </a:tcPr>
                </a:tc>
                <a:extLst>
                  <a:ext uri="{0D108BD9-81ED-4DB2-BD59-A6C34878D82A}">
                    <a16:rowId xmlns:a16="http://schemas.microsoft.com/office/drawing/2014/main" val="1302720016"/>
                  </a:ext>
                </a:extLst>
              </a:tr>
              <a:tr h="352162">
                <a:tc>
                  <a:txBody>
                    <a:bodyPr/>
                    <a:lstStyle/>
                    <a:p>
                      <a:r>
                        <a:rPr lang="en-US" sz="2000">
                          <a:latin typeface="Arial Narrow" panose="020B0606020202030204" pitchFamily="34" charset="0"/>
                        </a:rPr>
                        <a:t>11</a:t>
                      </a:r>
                    </a:p>
                  </a:txBody>
                  <a:tcPr marL="40667" marR="40667" marT="20333" marB="20333" anchor="ctr">
                    <a:lnL>
                      <a:noFill/>
                    </a:lnL>
                    <a:lnR>
                      <a:noFill/>
                    </a:lnR>
                    <a:lnT>
                      <a:noFill/>
                    </a:lnT>
                    <a:lnB>
                      <a:noFill/>
                    </a:lnB>
                    <a:solidFill>
                      <a:srgbClr val="FFFFFF"/>
                    </a:solidFill>
                  </a:tcPr>
                </a:tc>
                <a:tc>
                  <a:txBody>
                    <a:bodyPr/>
                    <a:lstStyle/>
                    <a:p>
                      <a:r>
                        <a:rPr lang="en-US" sz="2000" dirty="0">
                          <a:latin typeface="Arial Narrow" panose="020B0606020202030204" pitchFamily="34" charset="0"/>
                        </a:rPr>
                        <a:t>Measuring aging precisely using omics.</a:t>
                      </a:r>
                    </a:p>
                  </a:txBody>
                  <a:tcPr marL="40667" marR="40667" marT="20333" marB="20333" anchor="ctr">
                    <a:lnL>
                      <a:noFill/>
                    </a:lnL>
                    <a:lnR>
                      <a:noFill/>
                    </a:lnR>
                    <a:lnT>
                      <a:noFill/>
                    </a:lnT>
                    <a:lnB>
                      <a:noFill/>
                    </a:lnB>
                    <a:solidFill>
                      <a:srgbClr val="FFFFFF"/>
                    </a:solidFill>
                  </a:tcPr>
                </a:tc>
                <a:extLst>
                  <a:ext uri="{0D108BD9-81ED-4DB2-BD59-A6C34878D82A}">
                    <a16:rowId xmlns:a16="http://schemas.microsoft.com/office/drawing/2014/main" val="2175208767"/>
                  </a:ext>
                </a:extLst>
              </a:tr>
              <a:tr h="413377">
                <a:tc>
                  <a:txBody>
                    <a:bodyPr/>
                    <a:lstStyle/>
                    <a:p>
                      <a:r>
                        <a:rPr lang="en-US" sz="2000">
                          <a:latin typeface="Arial Narrow" panose="020B0606020202030204" pitchFamily="34" charset="0"/>
                        </a:rPr>
                        <a:t>12</a:t>
                      </a:r>
                    </a:p>
                  </a:txBody>
                  <a:tcPr marL="40667" marR="40667" marT="20333" marB="20333" anchor="ctr">
                    <a:lnL>
                      <a:noFill/>
                    </a:lnL>
                    <a:lnR>
                      <a:noFill/>
                    </a:lnR>
                    <a:lnT>
                      <a:noFill/>
                    </a:lnT>
                    <a:lnB>
                      <a:noFill/>
                    </a:lnB>
                    <a:solidFill>
                      <a:srgbClr val="FFFFFF"/>
                    </a:solidFill>
                  </a:tcPr>
                </a:tc>
                <a:tc>
                  <a:txBody>
                    <a:bodyPr/>
                    <a:lstStyle/>
                    <a:p>
                      <a:r>
                        <a:rPr lang="en-US" sz="2000" dirty="0" err="1">
                          <a:latin typeface="Arial Narrow" panose="020B0606020202030204" pitchFamily="34" charset="0"/>
                        </a:rPr>
                        <a:t>Aging_as_a_disease</a:t>
                      </a:r>
                      <a:r>
                        <a:rPr lang="en-US" sz="2000" dirty="0">
                          <a:latin typeface="Arial Narrow" panose="020B0606020202030204" pitchFamily="34" charset="0"/>
                        </a:rPr>
                        <a:t>: Curing aging: Resisting aging, Stopping aging </a:t>
                      </a:r>
                    </a:p>
                  </a:txBody>
                  <a:tcPr marL="40667" marR="40667" marT="20333" marB="20333" anchor="ctr">
                    <a:lnL>
                      <a:noFill/>
                    </a:lnL>
                    <a:lnR>
                      <a:noFill/>
                    </a:lnR>
                    <a:lnT>
                      <a:noFill/>
                    </a:lnT>
                    <a:lnB>
                      <a:noFill/>
                    </a:lnB>
                    <a:solidFill>
                      <a:srgbClr val="FFFFFF"/>
                    </a:solidFill>
                  </a:tcPr>
                </a:tc>
                <a:extLst>
                  <a:ext uri="{0D108BD9-81ED-4DB2-BD59-A6C34878D82A}">
                    <a16:rowId xmlns:a16="http://schemas.microsoft.com/office/drawing/2014/main" val="1657945616"/>
                  </a:ext>
                </a:extLst>
              </a:tr>
              <a:tr h="352162">
                <a:tc>
                  <a:txBody>
                    <a:bodyPr/>
                    <a:lstStyle/>
                    <a:p>
                      <a:r>
                        <a:rPr lang="en-US" sz="2000">
                          <a:latin typeface="Arial Narrow" panose="020B0606020202030204" pitchFamily="34" charset="0"/>
                        </a:rPr>
                        <a:t>13</a:t>
                      </a:r>
                    </a:p>
                  </a:txBody>
                  <a:tcPr marL="40667" marR="40667" marT="20333" marB="20333" anchor="ctr">
                    <a:lnL>
                      <a:noFill/>
                    </a:lnL>
                    <a:lnR>
                      <a:noFill/>
                    </a:lnR>
                    <a:lnT>
                      <a:noFill/>
                    </a:lnT>
                    <a:lnB>
                      <a:noFill/>
                    </a:lnB>
                    <a:solidFill>
                      <a:srgbClr val="FFFFFF"/>
                    </a:solidFill>
                  </a:tcPr>
                </a:tc>
                <a:tc>
                  <a:txBody>
                    <a:bodyPr/>
                    <a:lstStyle/>
                    <a:p>
                      <a:r>
                        <a:rPr lang="en-US" sz="2000" dirty="0" err="1">
                          <a:latin typeface="Arial Narrow" panose="020B0606020202030204" pitchFamily="34" charset="0"/>
                        </a:rPr>
                        <a:t>Aging_as_a_disease</a:t>
                      </a:r>
                      <a:r>
                        <a:rPr lang="en-US" sz="2000" dirty="0">
                          <a:latin typeface="Arial Narrow" panose="020B0606020202030204" pitchFamily="34" charset="0"/>
                        </a:rPr>
                        <a:t>: Curing aging: Reversing aging. </a:t>
                      </a:r>
                    </a:p>
                  </a:txBody>
                  <a:tcPr marL="40667" marR="40667" marT="20333" marB="20333" anchor="ctr">
                    <a:lnL>
                      <a:noFill/>
                    </a:lnL>
                    <a:lnR>
                      <a:noFill/>
                    </a:lnR>
                    <a:lnT>
                      <a:noFill/>
                    </a:lnT>
                    <a:lnB>
                      <a:noFill/>
                    </a:lnB>
                    <a:solidFill>
                      <a:srgbClr val="FFFFFF"/>
                    </a:solidFill>
                  </a:tcPr>
                </a:tc>
                <a:extLst>
                  <a:ext uri="{0D108BD9-81ED-4DB2-BD59-A6C34878D82A}">
                    <a16:rowId xmlns:a16="http://schemas.microsoft.com/office/drawing/2014/main" val="3015195687"/>
                  </a:ext>
                </a:extLst>
              </a:tr>
              <a:tr h="662870">
                <a:tc>
                  <a:txBody>
                    <a:bodyPr/>
                    <a:lstStyle/>
                    <a:p>
                      <a:r>
                        <a:rPr lang="en-US" sz="2000">
                          <a:latin typeface="Arial Narrow" panose="020B0606020202030204" pitchFamily="34" charset="0"/>
                        </a:rPr>
                        <a:t>14</a:t>
                      </a:r>
                    </a:p>
                  </a:txBody>
                  <a:tcPr marL="40667" marR="40667" marT="20333" marB="20333" anchor="ctr">
                    <a:lnL>
                      <a:noFill/>
                    </a:lnL>
                    <a:lnR>
                      <a:noFill/>
                    </a:lnR>
                    <a:lnT>
                      <a:noFill/>
                    </a:lnT>
                    <a:lnB>
                      <a:noFill/>
                    </a:lnB>
                    <a:solidFill>
                      <a:srgbClr val="FFFFFF"/>
                    </a:solidFill>
                  </a:tcPr>
                </a:tc>
                <a:tc>
                  <a:txBody>
                    <a:bodyPr/>
                    <a:lstStyle/>
                    <a:p>
                      <a:r>
                        <a:rPr lang="en-US" sz="2000" dirty="0">
                          <a:latin typeface="Arial Narrow" panose="020B0606020202030204" pitchFamily="34" charset="0"/>
                        </a:rPr>
                        <a:t> Anti-aging supplements</a:t>
                      </a:r>
                      <a:br>
                        <a:rPr lang="en-US" sz="2000" dirty="0">
                          <a:latin typeface="Arial Narrow" panose="020B0606020202030204" pitchFamily="34" charset="0"/>
                        </a:rPr>
                      </a:br>
                      <a:r>
                        <a:rPr lang="en-US" sz="2000" dirty="0">
                          <a:latin typeface="Arial Narrow" panose="020B0606020202030204" pitchFamily="34" charset="0"/>
                        </a:rPr>
                        <a:t>  </a:t>
                      </a:r>
                      <a:r>
                        <a:rPr lang="en-US" sz="2000" u="none" strike="noStrike" dirty="0">
                          <a:solidFill>
                            <a:srgbClr val="002BB8"/>
                          </a:solidFill>
                          <a:effectLst/>
                          <a:latin typeface="Arial Narrow" panose="020B0606020202030204" pitchFamily="34" charset="0"/>
                          <a:hlinkClick r:id="rId7" tooltip="GLP-1 and GLP-1R target supplements"/>
                        </a:rPr>
                        <a:t>GLP-1 and GLP-1R target supplements</a:t>
                      </a:r>
                      <a:endParaRPr lang="en-US" sz="2000" dirty="0">
                        <a:latin typeface="Arial Narrow" panose="020B0606020202030204" pitchFamily="34" charset="0"/>
                      </a:endParaRPr>
                    </a:p>
                  </a:txBody>
                  <a:tcPr marL="40667" marR="40667" marT="20333" marB="20333" anchor="ctr">
                    <a:lnL>
                      <a:noFill/>
                    </a:lnL>
                    <a:lnR>
                      <a:noFill/>
                    </a:lnR>
                    <a:lnT>
                      <a:noFill/>
                    </a:lnT>
                    <a:lnB>
                      <a:noFill/>
                    </a:lnB>
                    <a:solidFill>
                      <a:srgbClr val="FFFFFF"/>
                    </a:solidFill>
                  </a:tcPr>
                </a:tc>
                <a:extLst>
                  <a:ext uri="{0D108BD9-81ED-4DB2-BD59-A6C34878D82A}">
                    <a16:rowId xmlns:a16="http://schemas.microsoft.com/office/drawing/2014/main" val="2020023665"/>
                  </a:ext>
                </a:extLst>
              </a:tr>
              <a:tr h="352162">
                <a:tc>
                  <a:txBody>
                    <a:bodyPr/>
                    <a:lstStyle/>
                    <a:p>
                      <a:r>
                        <a:rPr lang="en-US" sz="2000" dirty="0">
                          <a:latin typeface="Arial Narrow" panose="020B0606020202030204" pitchFamily="34" charset="0"/>
                        </a:rPr>
                        <a:t>15/16</a:t>
                      </a:r>
                    </a:p>
                  </a:txBody>
                  <a:tcPr marL="40667" marR="40667" marT="20333" marB="20333" anchor="ctr">
                    <a:lnL>
                      <a:noFill/>
                    </a:lnL>
                    <a:lnR>
                      <a:noFill/>
                    </a:lnR>
                    <a:lnT>
                      <a:noFill/>
                    </a:lnT>
                    <a:lnB>
                      <a:noFill/>
                    </a:lnB>
                    <a:solidFill>
                      <a:srgbClr val="FFFFFF"/>
                    </a:solidFill>
                  </a:tcPr>
                </a:tc>
                <a:tc>
                  <a:txBody>
                    <a:bodyPr/>
                    <a:lstStyle/>
                    <a:p>
                      <a:r>
                        <a:rPr lang="en-US" sz="2000" dirty="0">
                          <a:latin typeface="Arial Narrow" panose="020B0606020202030204" pitchFamily="34" charset="0"/>
                        </a:rPr>
                        <a:t> Research Report presentations</a:t>
                      </a:r>
                    </a:p>
                  </a:txBody>
                  <a:tcPr marL="40667" marR="40667" marT="20333" marB="20333" anchor="ctr">
                    <a:lnL>
                      <a:noFill/>
                    </a:lnL>
                    <a:lnR>
                      <a:noFill/>
                    </a:lnR>
                    <a:lnT>
                      <a:noFill/>
                    </a:lnT>
                    <a:lnB>
                      <a:noFill/>
                    </a:lnB>
                    <a:solidFill>
                      <a:srgbClr val="FFFFFF"/>
                    </a:solidFill>
                  </a:tcPr>
                </a:tc>
                <a:extLst>
                  <a:ext uri="{0D108BD9-81ED-4DB2-BD59-A6C34878D82A}">
                    <a16:rowId xmlns:a16="http://schemas.microsoft.com/office/drawing/2014/main" val="3670511448"/>
                  </a:ext>
                </a:extLst>
              </a:tr>
            </a:tbl>
          </a:graphicData>
        </a:graphic>
      </p:graphicFrame>
      <p:sp>
        <p:nvSpPr>
          <p:cNvPr id="5" name="Slide Number Placeholder 4">
            <a:extLst>
              <a:ext uri="{FF2B5EF4-FFF2-40B4-BE49-F238E27FC236}">
                <a16:creationId xmlns:a16="http://schemas.microsoft.com/office/drawing/2014/main" id="{FF65A3FB-882F-217C-4590-5FE78BDFB2F0}"/>
              </a:ext>
            </a:extLst>
          </p:cNvPr>
          <p:cNvSpPr>
            <a:spLocks noGrp="1"/>
          </p:cNvSpPr>
          <p:nvPr>
            <p:ph type="sldNum" sz="quarter" idx="12"/>
          </p:nvPr>
        </p:nvSpPr>
        <p:spPr/>
        <p:txBody>
          <a:bodyPr/>
          <a:lstStyle/>
          <a:p>
            <a:fld id="{9A92719C-2796-456A-A93B-1B95D280CEC9}" type="slidenum">
              <a:rPr lang="ko-KR" altLang="en-GB" smtClean="0"/>
              <a:pPr/>
              <a:t>6</a:t>
            </a:fld>
            <a:endParaRPr lang="en-GB" altLang="ko-KR"/>
          </a:p>
        </p:txBody>
      </p:sp>
    </p:spTree>
    <p:extLst>
      <p:ext uri="{BB962C8B-B14F-4D97-AF65-F5344CB8AC3E}">
        <p14:creationId xmlns:p14="http://schemas.microsoft.com/office/powerpoint/2010/main" val="42492948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0" name="제목 1">
            <a:extLst>
              <a:ext uri="{FF2B5EF4-FFF2-40B4-BE49-F238E27FC236}">
                <a16:creationId xmlns:a16="http://schemas.microsoft.com/office/drawing/2014/main" id="{F492CA62-7384-B339-AE78-6398C1204A87}"/>
              </a:ext>
            </a:extLst>
          </p:cNvPr>
          <p:cNvSpPr>
            <a:spLocks noGrp="1"/>
          </p:cNvSpPr>
          <p:nvPr>
            <p:ph type="title"/>
          </p:nvPr>
        </p:nvSpPr>
        <p:spPr>
          <a:xfrm>
            <a:off x="1631951" y="188914"/>
            <a:ext cx="8785225" cy="1304925"/>
          </a:xfrm>
        </p:spPr>
        <p:txBody>
          <a:bodyPr/>
          <a:lstStyle/>
          <a:p>
            <a:r>
              <a:rPr lang="ko-KR" altLang="ko-KR">
                <a:ea typeface="Gulim" panose="020B0600000101010101" pitchFamily="34" charset="-127"/>
              </a:rPr>
              <a:t>Schematic representation of para-determined information universe</a:t>
            </a:r>
            <a:endParaRPr lang="ko-KR" altLang="en-US">
              <a:ea typeface="Gulim" panose="020B0600000101010101" pitchFamily="34" charset="-127"/>
            </a:endParaRPr>
          </a:p>
        </p:txBody>
      </p:sp>
      <p:sp>
        <p:nvSpPr>
          <p:cNvPr id="37891" name="내용 개체 틀 2">
            <a:extLst>
              <a:ext uri="{FF2B5EF4-FFF2-40B4-BE49-F238E27FC236}">
                <a16:creationId xmlns:a16="http://schemas.microsoft.com/office/drawing/2014/main" id="{C42F26AE-7867-D579-D15F-9999415160F3}"/>
              </a:ext>
            </a:extLst>
          </p:cNvPr>
          <p:cNvSpPr>
            <a:spLocks noGrp="1"/>
          </p:cNvSpPr>
          <p:nvPr>
            <p:ph idx="1"/>
          </p:nvPr>
        </p:nvSpPr>
        <p:spPr/>
        <p:txBody>
          <a:bodyPr/>
          <a:lstStyle/>
          <a:p>
            <a:endParaRPr lang="ko-KR" altLang="en-US">
              <a:ea typeface="Gulim" panose="020B0600000101010101" pitchFamily="34" charset="-127"/>
            </a:endParaRPr>
          </a:p>
        </p:txBody>
      </p:sp>
      <p:sp>
        <p:nvSpPr>
          <p:cNvPr id="37892" name="날짜 개체 틀 3">
            <a:extLst>
              <a:ext uri="{FF2B5EF4-FFF2-40B4-BE49-F238E27FC236}">
                <a16:creationId xmlns:a16="http://schemas.microsoft.com/office/drawing/2014/main" id="{17A59605-D776-B48B-591A-B2D329F37CAA}"/>
              </a:ext>
            </a:extLst>
          </p:cNvPr>
          <p:cNvSpPr>
            <a:spLocks noGrp="1"/>
          </p:cNvSpPr>
          <p:nvPr>
            <p:ph type="dt" sz="half" idx="10"/>
          </p:nvPr>
        </p:nvSpPr>
        <p:spPr>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fld id="{FB5D2CE4-67CE-4EAF-A8AF-4373003C401C}" type="datetime1">
              <a:rPr lang="ko-KR" altLang="en-US" sz="1400">
                <a:ea typeface="Gulim" panose="020B0600000101010101" pitchFamily="34" charset="-127"/>
              </a:rPr>
              <a:pPr>
                <a:spcBef>
                  <a:spcPct val="0"/>
                </a:spcBef>
                <a:buClrTx/>
                <a:buSzTx/>
                <a:buFontTx/>
                <a:buNone/>
              </a:pPr>
              <a:t>2025-03-06</a:t>
            </a:fld>
            <a:endParaRPr lang="en-GB" altLang="ko-KR" sz="1400">
              <a:ea typeface="Gulim" panose="020B0600000101010101" pitchFamily="34" charset="-127"/>
            </a:endParaRPr>
          </a:p>
        </p:txBody>
      </p:sp>
      <p:sp>
        <p:nvSpPr>
          <p:cNvPr id="37893" name="슬라이드 번호 개체 틀 4">
            <a:extLst>
              <a:ext uri="{FF2B5EF4-FFF2-40B4-BE49-F238E27FC236}">
                <a16:creationId xmlns:a16="http://schemas.microsoft.com/office/drawing/2014/main" id="{2C7F5665-EDE5-4B33-88F4-1324FD137241}"/>
              </a:ext>
            </a:extLst>
          </p:cNvPr>
          <p:cNvSpPr>
            <a:spLocks noGrp="1"/>
          </p:cNvSpPr>
          <p:nvPr>
            <p:ph type="sldNum" sz="quarter" idx="12"/>
          </p:nvPr>
        </p:nvSpPr>
        <p:spPr>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fld id="{02C7370C-5803-4259-8415-932ECCFE7058}" type="slidenum">
              <a:rPr lang="ko-KR" altLang="en-GB" sz="1400"/>
              <a:pPr>
                <a:spcBef>
                  <a:spcPct val="0"/>
                </a:spcBef>
                <a:buClrTx/>
                <a:buSzTx/>
                <a:buFontTx/>
                <a:buNone/>
              </a:pPr>
              <a:t>60</a:t>
            </a:fld>
            <a:endParaRPr lang="en-GB" altLang="ko-KR" sz="1400"/>
          </a:p>
        </p:txBody>
      </p:sp>
      <p:pic>
        <p:nvPicPr>
          <p:cNvPr id="37894" name="그림 5" descr="C:\Users\THOMAS~1\AppData\Local\Temp\SNAGHTMLcf05c99.PNG">
            <a:extLst>
              <a:ext uri="{FF2B5EF4-FFF2-40B4-BE49-F238E27FC236}">
                <a16:creationId xmlns:a16="http://schemas.microsoft.com/office/drawing/2014/main" id="{8526D117-0369-63E1-3C94-4EE7241ABFB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19513" y="1665289"/>
            <a:ext cx="5040312" cy="470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42436F73-78E6-5A7C-4079-0D5A6AA27147}"/>
              </a:ext>
            </a:extLst>
          </p:cNvPr>
          <p:cNvSpPr>
            <a:spLocks noGrp="1"/>
          </p:cNvSpPr>
          <p:nvPr>
            <p:ph type="title"/>
          </p:nvPr>
        </p:nvSpPr>
        <p:spPr/>
        <p:txBody>
          <a:bodyPr/>
          <a:lstStyle/>
          <a:p>
            <a:pPr eaLnBrk="1" hangingPunct="1"/>
            <a:r>
              <a:rPr lang="en-US" altLang="ko-KR" sz="6000" b="1">
                <a:ea typeface="Gulim" panose="020B0600000101010101" pitchFamily="34" charset="-127"/>
              </a:rPr>
              <a:t>What is Life?</a:t>
            </a:r>
            <a:endParaRPr lang="ko-KR" altLang="en-US" sz="6000" b="1">
              <a:ea typeface="Gulim" panose="020B0600000101010101" pitchFamily="34" charset="-127"/>
            </a:endParaRPr>
          </a:p>
        </p:txBody>
      </p:sp>
      <p:sp>
        <p:nvSpPr>
          <p:cNvPr id="38915" name="Content Placeholder 2">
            <a:extLst>
              <a:ext uri="{FF2B5EF4-FFF2-40B4-BE49-F238E27FC236}">
                <a16:creationId xmlns:a16="http://schemas.microsoft.com/office/drawing/2014/main" id="{B53D6DF1-82D3-FF1F-7B6E-151B745731F3}"/>
              </a:ext>
            </a:extLst>
          </p:cNvPr>
          <p:cNvSpPr>
            <a:spLocks noGrp="1"/>
          </p:cNvSpPr>
          <p:nvPr>
            <p:ph idx="1"/>
          </p:nvPr>
        </p:nvSpPr>
        <p:spPr>
          <a:xfrm>
            <a:off x="2133600" y="1609726"/>
            <a:ext cx="8229600" cy="955675"/>
          </a:xfrm>
        </p:spPr>
        <p:txBody>
          <a:bodyPr/>
          <a:lstStyle/>
          <a:p>
            <a:pPr marL="0" indent="0" eaLnBrk="1" hangingPunct="1">
              <a:buNone/>
            </a:pPr>
            <a:r>
              <a:rPr lang="en-US" altLang="ko-KR" sz="4400">
                <a:ea typeface="Gulim" panose="020B0600000101010101" pitchFamily="34" charset="-127"/>
              </a:rPr>
              <a:t>Life is a set of switches </a:t>
            </a:r>
          </a:p>
          <a:p>
            <a:pPr marL="0" indent="0" eaLnBrk="1" hangingPunct="1"/>
            <a:endParaRPr lang="en-US" altLang="ko-KR">
              <a:ea typeface="Gulim" panose="020B0600000101010101" pitchFamily="34" charset="-127"/>
            </a:endParaRPr>
          </a:p>
          <a:p>
            <a:pPr marL="0" indent="0" eaLnBrk="1" hangingPunct="1"/>
            <a:endParaRPr lang="ko-KR" altLang="en-US">
              <a:ea typeface="Gulim" panose="020B0600000101010101" pitchFamily="34" charset="-127"/>
            </a:endParaRPr>
          </a:p>
        </p:txBody>
      </p:sp>
      <p:sp>
        <p:nvSpPr>
          <p:cNvPr id="38916" name="Footer Placeholder 4">
            <a:extLst>
              <a:ext uri="{FF2B5EF4-FFF2-40B4-BE49-F238E27FC236}">
                <a16:creationId xmlns:a16="http://schemas.microsoft.com/office/drawing/2014/main" id="{22665F68-857E-20A3-3DA5-2AF72F05F6BF}"/>
              </a:ext>
            </a:extLst>
          </p:cNvPr>
          <p:cNvSpPr>
            <a:spLocks noGrp="1"/>
          </p:cNvSpPr>
          <p:nvPr>
            <p:ph type="ftr" sz="quarter" idx="11"/>
          </p:nvPr>
        </p:nvSpPr>
        <p:spPr>
          <a:xfrm>
            <a:off x="1676400" y="6461126"/>
            <a:ext cx="4572000" cy="365125"/>
          </a:xfrm>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r>
              <a:rPr lang="en-US" altLang="en-US" sz="1400">
                <a:ea typeface="Gulim" panose="020B0600000101010101" pitchFamily="34" charset="-127"/>
              </a:rPr>
              <a:t>jongbhak@genomics.org   CopyLeft Under BioLicense</a:t>
            </a:r>
          </a:p>
        </p:txBody>
      </p:sp>
      <p:sp>
        <p:nvSpPr>
          <p:cNvPr id="38917" name="Slide Number Placeholder 5">
            <a:extLst>
              <a:ext uri="{FF2B5EF4-FFF2-40B4-BE49-F238E27FC236}">
                <a16:creationId xmlns:a16="http://schemas.microsoft.com/office/drawing/2014/main" id="{47898A6E-371A-DE53-6FD5-6EA047CD56BB}"/>
              </a:ext>
            </a:extLst>
          </p:cNvPr>
          <p:cNvSpPr>
            <a:spLocks noGrp="1"/>
          </p:cNvSpPr>
          <p:nvPr>
            <p:ph type="sldNum" sz="quarter" idx="12"/>
          </p:nvPr>
        </p:nvSpPr>
        <p:spPr>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fld id="{7A477660-EEDA-46DF-B9F7-7E6DBD29111F}" type="slidenum">
              <a:rPr lang="en-US" altLang="en-US" sz="1400"/>
              <a:pPr>
                <a:spcBef>
                  <a:spcPct val="0"/>
                </a:spcBef>
                <a:buClrTx/>
                <a:buSzTx/>
                <a:buFontTx/>
                <a:buNone/>
              </a:pPr>
              <a:t>61</a:t>
            </a:fld>
            <a:endParaRPr lang="en-US" altLang="en-US" sz="1400"/>
          </a:p>
        </p:txBody>
      </p:sp>
      <p:pic>
        <p:nvPicPr>
          <p:cNvPr id="4" name="Picture 3">
            <a:extLst>
              <a:ext uri="{FF2B5EF4-FFF2-40B4-BE49-F238E27FC236}">
                <a16:creationId xmlns:a16="http://schemas.microsoft.com/office/drawing/2014/main" id="{B3A8E7FD-088D-08D0-BC25-578C191BB11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63975" y="2727326"/>
            <a:ext cx="3976688" cy="336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62" name="Title 1">
            <a:extLst>
              <a:ext uri="{FF2B5EF4-FFF2-40B4-BE49-F238E27FC236}">
                <a16:creationId xmlns:a16="http://schemas.microsoft.com/office/drawing/2014/main" id="{EACF29F4-1A28-AECC-4786-6B19AF670EBD}"/>
              </a:ext>
            </a:extLst>
          </p:cNvPr>
          <p:cNvSpPr>
            <a:spLocks noGrp="1"/>
          </p:cNvSpPr>
          <p:nvPr>
            <p:ph type="title"/>
          </p:nvPr>
        </p:nvSpPr>
        <p:spPr>
          <a:xfrm>
            <a:off x="2222500" y="206375"/>
            <a:ext cx="7772400" cy="1143000"/>
          </a:xfrm>
        </p:spPr>
        <p:txBody>
          <a:bodyPr/>
          <a:lstStyle/>
          <a:p>
            <a:pPr eaLnBrk="1" hangingPunct="1"/>
            <a:r>
              <a:rPr lang="en-US" altLang="ko-KR" sz="5400" b="1">
                <a:ea typeface="Gulim" panose="020B0600000101010101" pitchFamily="34" charset="-127"/>
              </a:rPr>
              <a:t>Switching</a:t>
            </a:r>
            <a:r>
              <a:rPr lang="en-US" altLang="ko-KR" sz="5400">
                <a:ea typeface="Gulim" panose="020B0600000101010101" pitchFamily="34" charset="-127"/>
              </a:rPr>
              <a:t> </a:t>
            </a:r>
            <a:r>
              <a:rPr lang="en-US" altLang="ko-KR" sz="4900">
                <a:ea typeface="Gulim" panose="020B0600000101010101" pitchFamily="34" charset="-127"/>
                <a:sym typeface="Wingdings" panose="05000000000000000000" pitchFamily="2" charset="2"/>
              </a:rPr>
              <a:t> State Change</a:t>
            </a:r>
            <a:endParaRPr lang="en-US" altLang="ko-KR" sz="4900">
              <a:ea typeface="Gulim" panose="020B0600000101010101" pitchFamily="34" charset="-127"/>
            </a:endParaRPr>
          </a:p>
        </p:txBody>
      </p:sp>
      <p:sp>
        <p:nvSpPr>
          <p:cNvPr id="40963" name="Content Placeholder 2">
            <a:extLst>
              <a:ext uri="{FF2B5EF4-FFF2-40B4-BE49-F238E27FC236}">
                <a16:creationId xmlns:a16="http://schemas.microsoft.com/office/drawing/2014/main" id="{13021C36-4087-71D3-FE14-7F507BA95914}"/>
              </a:ext>
            </a:extLst>
          </p:cNvPr>
          <p:cNvSpPr>
            <a:spLocks noGrp="1"/>
          </p:cNvSpPr>
          <p:nvPr>
            <p:ph idx="1"/>
          </p:nvPr>
        </p:nvSpPr>
        <p:spPr>
          <a:xfrm>
            <a:off x="815975" y="1844824"/>
            <a:ext cx="10515600" cy="4351338"/>
          </a:xfrm>
        </p:spPr>
        <p:txBody>
          <a:bodyPr/>
          <a:lstStyle/>
          <a:p>
            <a:pPr eaLnBrk="1" hangingPunct="1"/>
            <a:r>
              <a:rPr lang="en-US" altLang="ko-KR">
                <a:ea typeface="Gulim" panose="020B0600000101010101" pitchFamily="34" charset="-127"/>
              </a:rPr>
              <a:t>Switching is the result of state change</a:t>
            </a:r>
          </a:p>
          <a:p>
            <a:pPr lvl="1" eaLnBrk="1" hangingPunct="1"/>
            <a:r>
              <a:rPr lang="en-US" altLang="ko-KR">
                <a:ea typeface="Gulim" panose="020B0600000101010101" pitchFamily="34" charset="-127"/>
              </a:rPr>
              <a:t>The concept of time invented (Dynamics)</a:t>
            </a:r>
            <a:endParaRPr lang="en-US" altLang="en-US"/>
          </a:p>
        </p:txBody>
      </p:sp>
      <p:sp>
        <p:nvSpPr>
          <p:cNvPr id="40964" name="Footer Placeholder 3">
            <a:extLst>
              <a:ext uri="{FF2B5EF4-FFF2-40B4-BE49-F238E27FC236}">
                <a16:creationId xmlns:a16="http://schemas.microsoft.com/office/drawing/2014/main" id="{F83048D9-95D2-5ACD-B89E-5D0DC0513FC0}"/>
              </a:ext>
            </a:extLst>
          </p:cNvPr>
          <p:cNvSpPr>
            <a:spLocks noGrp="1"/>
          </p:cNvSpPr>
          <p:nvPr>
            <p:ph type="ftr" sz="quarter" idx="11"/>
          </p:nvPr>
        </p:nvSpPr>
        <p:spPr>
          <a:xfrm>
            <a:off x="1570038" y="6413501"/>
            <a:ext cx="2895600" cy="365125"/>
          </a:xfrm>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r>
              <a:rPr lang="en-US" altLang="en-US" sz="800">
                <a:ea typeface="Gulim" panose="020B0600000101010101" pitchFamily="34" charset="-127"/>
              </a:rPr>
              <a:t>jongbhak@genomics.org  CopyLeft Under BioLicense</a:t>
            </a:r>
          </a:p>
        </p:txBody>
      </p:sp>
      <p:sp>
        <p:nvSpPr>
          <p:cNvPr id="40965" name="Slide Number Placeholder 4">
            <a:extLst>
              <a:ext uri="{FF2B5EF4-FFF2-40B4-BE49-F238E27FC236}">
                <a16:creationId xmlns:a16="http://schemas.microsoft.com/office/drawing/2014/main" id="{420E33D8-A08F-F0C5-853C-1880C1DC0EC9}"/>
              </a:ext>
            </a:extLst>
          </p:cNvPr>
          <p:cNvSpPr>
            <a:spLocks noGrp="1"/>
          </p:cNvSpPr>
          <p:nvPr>
            <p:ph type="sldNum" sz="quarter" idx="12"/>
          </p:nvPr>
        </p:nvSpPr>
        <p:spPr>
          <a:xfrm>
            <a:off x="9753600" y="6311901"/>
            <a:ext cx="458788" cy="365125"/>
          </a:xfrm>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fld id="{8DE0A68A-56FA-46BB-A8F5-C7D4DD3B72A2}" type="slidenum">
              <a:rPr lang="en-US" altLang="en-US" sz="1400"/>
              <a:pPr>
                <a:spcBef>
                  <a:spcPct val="0"/>
                </a:spcBef>
                <a:buClrTx/>
                <a:buSzTx/>
                <a:buFontTx/>
                <a:buNone/>
              </a:pPr>
              <a:t>62</a:t>
            </a:fld>
            <a:endParaRPr lang="en-US" altLang="en-US" sz="1400"/>
          </a:p>
        </p:txBody>
      </p:sp>
      <p:grpSp>
        <p:nvGrpSpPr>
          <p:cNvPr id="40966" name="Group 26">
            <a:extLst>
              <a:ext uri="{FF2B5EF4-FFF2-40B4-BE49-F238E27FC236}">
                <a16:creationId xmlns:a16="http://schemas.microsoft.com/office/drawing/2014/main" id="{6B167B4F-84B0-E5AF-6326-478AD83CB2BB}"/>
              </a:ext>
            </a:extLst>
          </p:cNvPr>
          <p:cNvGrpSpPr>
            <a:grpSpLocks/>
          </p:cNvGrpSpPr>
          <p:nvPr/>
        </p:nvGrpSpPr>
        <p:grpSpPr bwMode="auto">
          <a:xfrm>
            <a:off x="4376739" y="3490913"/>
            <a:ext cx="2706687" cy="1808162"/>
            <a:chOff x="2489077" y="3984490"/>
            <a:chExt cx="2484000" cy="1655489"/>
          </a:xfrm>
        </p:grpSpPr>
        <p:sp>
          <p:nvSpPr>
            <p:cNvPr id="8" name="Oval 7">
              <a:extLst>
                <a:ext uri="{FF2B5EF4-FFF2-40B4-BE49-F238E27FC236}">
                  <a16:creationId xmlns:a16="http://schemas.microsoft.com/office/drawing/2014/main" id="{E9A46D87-D569-9618-79FD-D5C01785D527}"/>
                </a:ext>
              </a:extLst>
            </p:cNvPr>
            <p:cNvSpPr/>
            <p:nvPr/>
          </p:nvSpPr>
          <p:spPr>
            <a:xfrm>
              <a:off x="3249575" y="4497560"/>
              <a:ext cx="1143660" cy="1142419"/>
            </a:xfrm>
            <a:prstGeom prst="ellipse">
              <a:avLst/>
            </a:prstGeom>
            <a:solidFill>
              <a:schemeClr val="bg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defRPr/>
              </a:pPr>
              <a:endParaRPr lang="en-US" altLang="ko-KR">
                <a:ea typeface="Gulim" pitchFamily="50" charset="-127"/>
              </a:endParaRPr>
            </a:p>
          </p:txBody>
        </p:sp>
        <p:cxnSp>
          <p:nvCxnSpPr>
            <p:cNvPr id="14" name="Straight Connector 13">
              <a:extLst>
                <a:ext uri="{FF2B5EF4-FFF2-40B4-BE49-F238E27FC236}">
                  <a16:creationId xmlns:a16="http://schemas.microsoft.com/office/drawing/2014/main" id="{C75F8717-C4B4-C4FB-2A83-8F54B6A7156C}"/>
                </a:ext>
              </a:extLst>
            </p:cNvPr>
            <p:cNvCxnSpPr>
              <a:stCxn id="8" idx="7"/>
            </p:cNvCxnSpPr>
            <p:nvPr/>
          </p:nvCxnSpPr>
          <p:spPr>
            <a:xfrm flipV="1">
              <a:off x="4225692" y="3984490"/>
              <a:ext cx="747385" cy="680219"/>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EEAAD299-C758-2B91-C3B1-22312EBF1C52}"/>
                </a:ext>
              </a:extLst>
            </p:cNvPr>
            <p:cNvCxnSpPr/>
            <p:nvPr/>
          </p:nvCxnSpPr>
          <p:spPr>
            <a:xfrm>
              <a:off x="2489077" y="5097839"/>
              <a:ext cx="751756" cy="436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0967" name="Group 28">
            <a:extLst>
              <a:ext uri="{FF2B5EF4-FFF2-40B4-BE49-F238E27FC236}">
                <a16:creationId xmlns:a16="http://schemas.microsoft.com/office/drawing/2014/main" id="{142E73F0-D88C-105E-CAA1-0B5A6E351840}"/>
              </a:ext>
            </a:extLst>
          </p:cNvPr>
          <p:cNvGrpSpPr>
            <a:grpSpLocks/>
          </p:cNvGrpSpPr>
          <p:nvPr/>
        </p:nvGrpSpPr>
        <p:grpSpPr bwMode="auto">
          <a:xfrm>
            <a:off x="5180013" y="4413251"/>
            <a:ext cx="1289050" cy="403225"/>
            <a:chOff x="2944000" y="4038600"/>
            <a:chExt cx="1181554" cy="369736"/>
          </a:xfrm>
        </p:grpSpPr>
        <p:sp>
          <p:nvSpPr>
            <p:cNvPr id="30" name="Oval 29">
              <a:extLst>
                <a:ext uri="{FF2B5EF4-FFF2-40B4-BE49-F238E27FC236}">
                  <a16:creationId xmlns:a16="http://schemas.microsoft.com/office/drawing/2014/main" id="{155514F1-F2FC-0B98-96FC-260FEB1C4D96}"/>
                </a:ext>
              </a:extLst>
            </p:cNvPr>
            <p:cNvSpPr/>
            <p:nvPr/>
          </p:nvSpPr>
          <p:spPr>
            <a:xfrm>
              <a:off x="3301958" y="4214735"/>
              <a:ext cx="160063" cy="193601"/>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defRPr/>
              </a:pPr>
              <a:endParaRPr lang="en-US" altLang="ko-KR">
                <a:ea typeface="Gulim" pitchFamily="50" charset="-127"/>
              </a:endParaRPr>
            </a:p>
          </p:txBody>
        </p:sp>
        <p:sp>
          <p:nvSpPr>
            <p:cNvPr id="31" name="Oval 30">
              <a:extLst>
                <a:ext uri="{FF2B5EF4-FFF2-40B4-BE49-F238E27FC236}">
                  <a16:creationId xmlns:a16="http://schemas.microsoft.com/office/drawing/2014/main" id="{FACA4763-F5C2-B2D0-B295-76A721327538}"/>
                </a:ext>
              </a:extLst>
            </p:cNvPr>
            <p:cNvSpPr/>
            <p:nvPr/>
          </p:nvSpPr>
          <p:spPr>
            <a:xfrm>
              <a:off x="3603167" y="4214735"/>
              <a:ext cx="160063" cy="193601"/>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defRPr/>
              </a:pPr>
              <a:endParaRPr lang="en-US" altLang="ko-KR">
                <a:ea typeface="Gulim" pitchFamily="50" charset="-127"/>
              </a:endParaRPr>
            </a:p>
          </p:txBody>
        </p:sp>
        <p:cxnSp>
          <p:nvCxnSpPr>
            <p:cNvPr id="32" name="Straight Connector 31">
              <a:extLst>
                <a:ext uri="{FF2B5EF4-FFF2-40B4-BE49-F238E27FC236}">
                  <a16:creationId xmlns:a16="http://schemas.microsoft.com/office/drawing/2014/main" id="{88F79BE0-5B22-F380-0F56-7C0B4D55D151}"/>
                </a:ext>
              </a:extLst>
            </p:cNvPr>
            <p:cNvCxnSpPr>
              <a:stCxn id="30" idx="2"/>
            </p:cNvCxnSpPr>
            <p:nvPr/>
          </p:nvCxnSpPr>
          <p:spPr>
            <a:xfrm flipH="1" flipV="1">
              <a:off x="2944000" y="4309352"/>
              <a:ext cx="357958" cy="2911"/>
            </a:xfrm>
            <a:prstGeom prst="line">
              <a:avLst/>
            </a:prstGeom>
            <a:ln/>
          </p:spPr>
          <p:style>
            <a:lnRef idx="3">
              <a:schemeClr val="dk1"/>
            </a:lnRef>
            <a:fillRef idx="0">
              <a:schemeClr val="dk1"/>
            </a:fillRef>
            <a:effectRef idx="2">
              <a:schemeClr val="dk1"/>
            </a:effectRef>
            <a:fontRef idx="minor">
              <a:schemeClr val="tx1"/>
            </a:fontRef>
          </p:style>
        </p:cxnSp>
        <p:cxnSp>
          <p:nvCxnSpPr>
            <p:cNvPr id="33" name="Straight Connector 32">
              <a:extLst>
                <a:ext uri="{FF2B5EF4-FFF2-40B4-BE49-F238E27FC236}">
                  <a16:creationId xmlns:a16="http://schemas.microsoft.com/office/drawing/2014/main" id="{3337E0BF-E5E8-8B1E-9ABB-7E4FAC306600}"/>
                </a:ext>
              </a:extLst>
            </p:cNvPr>
            <p:cNvCxnSpPr/>
            <p:nvPr/>
          </p:nvCxnSpPr>
          <p:spPr>
            <a:xfrm flipH="1" flipV="1">
              <a:off x="3767596" y="4302074"/>
              <a:ext cx="357958" cy="1455"/>
            </a:xfrm>
            <a:prstGeom prst="line">
              <a:avLst/>
            </a:prstGeom>
            <a:ln/>
          </p:spPr>
          <p:style>
            <a:lnRef idx="3">
              <a:schemeClr val="dk1"/>
            </a:lnRef>
            <a:fillRef idx="0">
              <a:schemeClr val="dk1"/>
            </a:fillRef>
            <a:effectRef idx="2">
              <a:schemeClr val="dk1"/>
            </a:effectRef>
            <a:fontRef idx="minor">
              <a:schemeClr val="tx1"/>
            </a:fontRef>
          </p:style>
        </p:cxnSp>
        <p:cxnSp>
          <p:nvCxnSpPr>
            <p:cNvPr id="34" name="Straight Connector 33">
              <a:extLst>
                <a:ext uri="{FF2B5EF4-FFF2-40B4-BE49-F238E27FC236}">
                  <a16:creationId xmlns:a16="http://schemas.microsoft.com/office/drawing/2014/main" id="{F97FCEE8-EF37-D54C-FE1C-DB3BFFA08419}"/>
                </a:ext>
              </a:extLst>
            </p:cNvPr>
            <p:cNvCxnSpPr/>
            <p:nvPr/>
          </p:nvCxnSpPr>
          <p:spPr>
            <a:xfrm flipH="1">
              <a:off x="3408181" y="4038600"/>
              <a:ext cx="224088" cy="176135"/>
            </a:xfrm>
            <a:prstGeom prst="line">
              <a:avLst/>
            </a:prstGeom>
            <a:ln/>
          </p:spPr>
          <p:style>
            <a:lnRef idx="3">
              <a:schemeClr val="dk1"/>
            </a:lnRef>
            <a:fillRef idx="0">
              <a:schemeClr val="dk1"/>
            </a:fillRef>
            <a:effectRef idx="2">
              <a:schemeClr val="dk1"/>
            </a:effectRef>
            <a:fontRef idx="minor">
              <a:schemeClr val="tx1"/>
            </a:fontRef>
          </p:style>
        </p:cxnSp>
      </p:gr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0EE662-2793-D944-63D3-1D9EBD7AF5F7}"/>
              </a:ext>
            </a:extLst>
          </p:cNvPr>
          <p:cNvSpPr>
            <a:spLocks noGrp="1"/>
          </p:cNvSpPr>
          <p:nvPr>
            <p:ph type="title"/>
          </p:nvPr>
        </p:nvSpPr>
        <p:spPr>
          <a:xfrm>
            <a:off x="838200" y="115889"/>
            <a:ext cx="9721850" cy="1201737"/>
          </a:xfrm>
        </p:spPr>
        <p:txBody>
          <a:bodyPr>
            <a:normAutofit/>
          </a:bodyPr>
          <a:lstStyle/>
          <a:p>
            <a:pPr eaLnBrk="1" hangingPunct="1">
              <a:defRPr/>
            </a:pPr>
            <a:r>
              <a:rPr lang="en-US" sz="4800" b="1" dirty="0">
                <a:solidFill>
                  <a:srgbClr val="FF0000"/>
                </a:solidFill>
              </a:rPr>
              <a:t>IFE</a:t>
            </a:r>
            <a:r>
              <a:rPr lang="en-US" sz="4800" b="1" dirty="0"/>
              <a:t>:</a:t>
            </a:r>
            <a:r>
              <a:rPr lang="en-US" sz="4800" b="1" dirty="0">
                <a:solidFill>
                  <a:srgbClr val="FF0000"/>
                </a:solidFill>
              </a:rPr>
              <a:t>  I</a:t>
            </a:r>
            <a:r>
              <a:rPr lang="en-US" sz="4800" b="1" dirty="0"/>
              <a:t>nfinitely </a:t>
            </a:r>
            <a:r>
              <a:rPr lang="en-US" sz="4800" b="1" dirty="0">
                <a:solidFill>
                  <a:srgbClr val="FF0000"/>
                </a:solidFill>
              </a:rPr>
              <a:t>F</a:t>
            </a:r>
            <a:r>
              <a:rPr lang="en-US" sz="4800" b="1" dirty="0"/>
              <a:t>ractal </a:t>
            </a:r>
            <a:r>
              <a:rPr lang="en-US" sz="4800" b="1" dirty="0">
                <a:solidFill>
                  <a:srgbClr val="FF0000"/>
                </a:solidFill>
              </a:rPr>
              <a:t>E</a:t>
            </a:r>
            <a:r>
              <a:rPr lang="en-US" sz="4800" b="1" dirty="0"/>
              <a:t>ncapsulation</a:t>
            </a:r>
          </a:p>
        </p:txBody>
      </p:sp>
      <p:sp>
        <p:nvSpPr>
          <p:cNvPr id="41987" name="Content Placeholder 2">
            <a:extLst>
              <a:ext uri="{FF2B5EF4-FFF2-40B4-BE49-F238E27FC236}">
                <a16:creationId xmlns:a16="http://schemas.microsoft.com/office/drawing/2014/main" id="{328EC51A-B93B-D449-D29B-E8958E6E1AFB}"/>
              </a:ext>
            </a:extLst>
          </p:cNvPr>
          <p:cNvSpPr>
            <a:spLocks noGrp="1"/>
          </p:cNvSpPr>
          <p:nvPr>
            <p:ph idx="1"/>
          </p:nvPr>
        </p:nvSpPr>
        <p:spPr/>
        <p:txBody>
          <a:bodyPr/>
          <a:lstStyle/>
          <a:p>
            <a:pPr eaLnBrk="1" hangingPunct="1"/>
            <a:endParaRPr lang="en-US" altLang="en-US"/>
          </a:p>
        </p:txBody>
      </p:sp>
      <p:sp>
        <p:nvSpPr>
          <p:cNvPr id="41988" name="Footer Placeholder 3">
            <a:extLst>
              <a:ext uri="{FF2B5EF4-FFF2-40B4-BE49-F238E27FC236}">
                <a16:creationId xmlns:a16="http://schemas.microsoft.com/office/drawing/2014/main" id="{B181DFC4-B80A-A21E-4C2C-14B35031F355}"/>
              </a:ext>
            </a:extLst>
          </p:cNvPr>
          <p:cNvSpPr>
            <a:spLocks noGrp="1"/>
          </p:cNvSpPr>
          <p:nvPr>
            <p:ph type="ftr" sz="quarter" idx="11"/>
          </p:nvPr>
        </p:nvSpPr>
        <p:spPr>
          <a:xfrm>
            <a:off x="1676400" y="6507164"/>
            <a:ext cx="3479800" cy="346075"/>
          </a:xfrm>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r>
              <a:rPr lang="en-US" altLang="en-US" sz="1400">
                <a:ea typeface="Gulim" panose="020B0600000101010101" pitchFamily="34" charset="-127"/>
              </a:rPr>
              <a:t>jongbhak@genomics.org  CopyLeft Under BioLicense</a:t>
            </a:r>
          </a:p>
        </p:txBody>
      </p:sp>
      <p:sp>
        <p:nvSpPr>
          <p:cNvPr id="41989" name="Slide Number Placeholder 4">
            <a:extLst>
              <a:ext uri="{FF2B5EF4-FFF2-40B4-BE49-F238E27FC236}">
                <a16:creationId xmlns:a16="http://schemas.microsoft.com/office/drawing/2014/main" id="{2145CB17-ABA8-615B-BB0D-239329F5FA44}"/>
              </a:ext>
            </a:extLst>
          </p:cNvPr>
          <p:cNvSpPr>
            <a:spLocks noGrp="1"/>
          </p:cNvSpPr>
          <p:nvPr>
            <p:ph type="sldNum" sz="quarter" idx="12"/>
          </p:nvPr>
        </p:nvSpPr>
        <p:spPr>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fld id="{0E079554-D637-4042-B2E8-8A94D22529A8}" type="slidenum">
              <a:rPr lang="en-US" altLang="en-US" sz="1400"/>
              <a:pPr>
                <a:spcBef>
                  <a:spcPct val="0"/>
                </a:spcBef>
                <a:buClrTx/>
                <a:buSzTx/>
                <a:buFontTx/>
                <a:buNone/>
              </a:pPr>
              <a:t>63</a:t>
            </a:fld>
            <a:endParaRPr lang="en-US" altLang="en-US" sz="1400"/>
          </a:p>
        </p:txBody>
      </p:sp>
      <p:sp>
        <p:nvSpPr>
          <p:cNvPr id="6" name="Oval 5">
            <a:extLst>
              <a:ext uri="{FF2B5EF4-FFF2-40B4-BE49-F238E27FC236}">
                <a16:creationId xmlns:a16="http://schemas.microsoft.com/office/drawing/2014/main" id="{1529B60B-1E9B-AACA-E2A5-5D7D38CA8082}"/>
              </a:ext>
            </a:extLst>
          </p:cNvPr>
          <p:cNvSpPr/>
          <p:nvPr/>
        </p:nvSpPr>
        <p:spPr>
          <a:xfrm>
            <a:off x="3676650" y="1981201"/>
            <a:ext cx="4400550" cy="4327525"/>
          </a:xfrm>
          <a:prstGeom prst="ellipse">
            <a:avLst/>
          </a:prstGeom>
          <a:solidFill>
            <a:schemeClr val="bg1"/>
          </a:solidFill>
          <a:ln w="1809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defRPr/>
            </a:pPr>
            <a:endParaRPr lang="en-US" altLang="ko-KR">
              <a:ea typeface="Gulim" pitchFamily="50" charset="-127"/>
            </a:endParaRPr>
          </a:p>
        </p:txBody>
      </p:sp>
      <p:sp>
        <p:nvSpPr>
          <p:cNvPr id="8" name="Oval 7">
            <a:extLst>
              <a:ext uri="{FF2B5EF4-FFF2-40B4-BE49-F238E27FC236}">
                <a16:creationId xmlns:a16="http://schemas.microsoft.com/office/drawing/2014/main" id="{21CA7AFB-6FD1-6912-B26B-0B140F682EEE}"/>
              </a:ext>
            </a:extLst>
          </p:cNvPr>
          <p:cNvSpPr/>
          <p:nvPr/>
        </p:nvSpPr>
        <p:spPr>
          <a:xfrm rot="21391990">
            <a:off x="4467225" y="3703638"/>
            <a:ext cx="1143000" cy="1143000"/>
          </a:xfrm>
          <a:prstGeom prst="ellipse">
            <a:avLst/>
          </a:prstGeom>
          <a:solidFill>
            <a:schemeClr val="bg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defRPr/>
            </a:pPr>
            <a:endParaRPr lang="en-US" altLang="ko-KR">
              <a:solidFill>
                <a:srgbClr val="FFFFFF"/>
              </a:solidFill>
              <a:ea typeface="Gulim" pitchFamily="50" charset="-127"/>
            </a:endParaRPr>
          </a:p>
        </p:txBody>
      </p:sp>
      <p:cxnSp>
        <p:nvCxnSpPr>
          <p:cNvPr id="10" name="Straight Connector 9">
            <a:extLst>
              <a:ext uri="{FF2B5EF4-FFF2-40B4-BE49-F238E27FC236}">
                <a16:creationId xmlns:a16="http://schemas.microsoft.com/office/drawing/2014/main" id="{FD840635-A2E3-159C-00F7-D6D9AA13D03C}"/>
              </a:ext>
            </a:extLst>
          </p:cNvPr>
          <p:cNvCxnSpPr>
            <a:stCxn id="8" idx="7"/>
          </p:cNvCxnSpPr>
          <p:nvPr/>
        </p:nvCxnSpPr>
        <p:spPr>
          <a:xfrm flipV="1">
            <a:off x="5418138" y="2933700"/>
            <a:ext cx="1058862" cy="91440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Oval 11">
            <a:extLst>
              <a:ext uri="{FF2B5EF4-FFF2-40B4-BE49-F238E27FC236}">
                <a16:creationId xmlns:a16="http://schemas.microsoft.com/office/drawing/2014/main" id="{7F6B264B-6352-B0F2-A21A-6A98A15AC1CE}"/>
              </a:ext>
            </a:extLst>
          </p:cNvPr>
          <p:cNvSpPr/>
          <p:nvPr/>
        </p:nvSpPr>
        <p:spPr>
          <a:xfrm>
            <a:off x="6272213" y="3729038"/>
            <a:ext cx="1143000" cy="1143000"/>
          </a:xfrm>
          <a:prstGeom prst="ellipse">
            <a:avLst/>
          </a:prstGeom>
          <a:solidFill>
            <a:schemeClr val="bg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defRPr/>
            </a:pPr>
            <a:endParaRPr lang="en-US" altLang="ko-KR">
              <a:solidFill>
                <a:srgbClr val="FFFFFF"/>
              </a:solidFill>
              <a:ea typeface="Gulim" pitchFamily="50" charset="-127"/>
            </a:endParaRPr>
          </a:p>
        </p:txBody>
      </p:sp>
      <p:cxnSp>
        <p:nvCxnSpPr>
          <p:cNvPr id="14" name="Straight Connector 13">
            <a:extLst>
              <a:ext uri="{FF2B5EF4-FFF2-40B4-BE49-F238E27FC236}">
                <a16:creationId xmlns:a16="http://schemas.microsoft.com/office/drawing/2014/main" id="{00B9FD88-D9F3-9C4B-2509-8912B2275055}"/>
              </a:ext>
            </a:extLst>
          </p:cNvPr>
          <p:cNvCxnSpPr>
            <a:stCxn id="12" idx="6"/>
          </p:cNvCxnSpPr>
          <p:nvPr/>
        </p:nvCxnSpPr>
        <p:spPr>
          <a:xfrm>
            <a:off x="7415213" y="4300538"/>
            <a:ext cx="685800" cy="4762"/>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1F398E41-0DA6-9FA3-2EE8-6F6850EC11ED}"/>
              </a:ext>
            </a:extLst>
          </p:cNvPr>
          <p:cNvCxnSpPr/>
          <p:nvPr/>
        </p:nvCxnSpPr>
        <p:spPr>
          <a:xfrm>
            <a:off x="3676650" y="4305301"/>
            <a:ext cx="750888" cy="4763"/>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3" name="Group 32">
            <a:extLst>
              <a:ext uri="{FF2B5EF4-FFF2-40B4-BE49-F238E27FC236}">
                <a16:creationId xmlns:a16="http://schemas.microsoft.com/office/drawing/2014/main" id="{C9B8292F-B43D-CDEB-3F44-2E618754E32D}"/>
              </a:ext>
            </a:extLst>
          </p:cNvPr>
          <p:cNvGrpSpPr>
            <a:grpSpLocks/>
          </p:cNvGrpSpPr>
          <p:nvPr/>
        </p:nvGrpSpPr>
        <p:grpSpPr bwMode="auto">
          <a:xfrm>
            <a:off x="4467225" y="4038600"/>
            <a:ext cx="1182688" cy="369888"/>
            <a:chOff x="2944000" y="4038600"/>
            <a:chExt cx="1181554" cy="369736"/>
          </a:xfrm>
        </p:grpSpPr>
        <p:sp>
          <p:nvSpPr>
            <p:cNvPr id="16" name="Oval 15">
              <a:extLst>
                <a:ext uri="{FF2B5EF4-FFF2-40B4-BE49-F238E27FC236}">
                  <a16:creationId xmlns:a16="http://schemas.microsoft.com/office/drawing/2014/main" id="{A0176A4B-4D3B-686D-C23E-BD30E9C14C71}"/>
                </a:ext>
              </a:extLst>
            </p:cNvPr>
            <p:cNvSpPr/>
            <p:nvPr/>
          </p:nvSpPr>
          <p:spPr>
            <a:xfrm>
              <a:off x="3302431" y="4214741"/>
              <a:ext cx="160184" cy="193595"/>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defRPr/>
              </a:pPr>
              <a:endParaRPr lang="en-US" altLang="ko-KR">
                <a:solidFill>
                  <a:srgbClr val="FFFFFF"/>
                </a:solidFill>
                <a:ea typeface="Gulim" pitchFamily="50" charset="-127"/>
              </a:endParaRPr>
            </a:p>
          </p:txBody>
        </p:sp>
        <p:sp>
          <p:nvSpPr>
            <p:cNvPr id="17" name="Oval 16">
              <a:extLst>
                <a:ext uri="{FF2B5EF4-FFF2-40B4-BE49-F238E27FC236}">
                  <a16:creationId xmlns:a16="http://schemas.microsoft.com/office/drawing/2014/main" id="{340BBDBC-51E9-8264-6D8D-9F88FD711548}"/>
                </a:ext>
              </a:extLst>
            </p:cNvPr>
            <p:cNvSpPr/>
            <p:nvPr/>
          </p:nvSpPr>
          <p:spPr>
            <a:xfrm>
              <a:off x="3603767" y="4214741"/>
              <a:ext cx="160184" cy="193595"/>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defRPr/>
              </a:pPr>
              <a:endParaRPr lang="en-US" altLang="ko-KR">
                <a:solidFill>
                  <a:srgbClr val="FFFFFF"/>
                </a:solidFill>
                <a:ea typeface="Gulim" pitchFamily="50" charset="-127"/>
              </a:endParaRPr>
            </a:p>
          </p:txBody>
        </p:sp>
        <p:cxnSp>
          <p:nvCxnSpPr>
            <p:cNvPr id="19" name="Straight Connector 18">
              <a:extLst>
                <a:ext uri="{FF2B5EF4-FFF2-40B4-BE49-F238E27FC236}">
                  <a16:creationId xmlns:a16="http://schemas.microsoft.com/office/drawing/2014/main" id="{CCED277B-25D0-BB14-4090-B21667DC947F}"/>
                </a:ext>
              </a:extLst>
            </p:cNvPr>
            <p:cNvCxnSpPr>
              <a:stCxn id="16" idx="2"/>
              <a:endCxn id="8" idx="2"/>
            </p:cNvCxnSpPr>
            <p:nvPr/>
          </p:nvCxnSpPr>
          <p:spPr>
            <a:xfrm flipH="1" flipV="1">
              <a:off x="2944000" y="4309951"/>
              <a:ext cx="358431" cy="1586"/>
            </a:xfrm>
            <a:prstGeom prst="line">
              <a:avLst/>
            </a:prstGeom>
            <a:ln/>
          </p:spPr>
          <p:style>
            <a:lnRef idx="3">
              <a:schemeClr val="dk1"/>
            </a:lnRef>
            <a:fillRef idx="0">
              <a:schemeClr val="dk1"/>
            </a:fillRef>
            <a:effectRef idx="2">
              <a:schemeClr val="dk1"/>
            </a:effectRef>
            <a:fontRef idx="minor">
              <a:schemeClr val="tx1"/>
            </a:fontRef>
          </p:style>
        </p:cxnSp>
        <p:cxnSp>
          <p:nvCxnSpPr>
            <p:cNvPr id="29" name="Straight Connector 28">
              <a:extLst>
                <a:ext uri="{FF2B5EF4-FFF2-40B4-BE49-F238E27FC236}">
                  <a16:creationId xmlns:a16="http://schemas.microsoft.com/office/drawing/2014/main" id="{9C53FDE0-6BE1-9E84-8328-21B8929BA92F}"/>
                </a:ext>
              </a:extLst>
            </p:cNvPr>
            <p:cNvCxnSpPr/>
            <p:nvPr/>
          </p:nvCxnSpPr>
          <p:spPr>
            <a:xfrm flipH="1" flipV="1">
              <a:off x="3767123" y="4302017"/>
              <a:ext cx="358431" cy="1587"/>
            </a:xfrm>
            <a:prstGeom prst="line">
              <a:avLst/>
            </a:prstGeom>
            <a:ln/>
          </p:spPr>
          <p:style>
            <a:lnRef idx="3">
              <a:schemeClr val="dk1"/>
            </a:lnRef>
            <a:fillRef idx="0">
              <a:schemeClr val="dk1"/>
            </a:fillRef>
            <a:effectRef idx="2">
              <a:schemeClr val="dk1"/>
            </a:effectRef>
            <a:fontRef idx="minor">
              <a:schemeClr val="tx1"/>
            </a:fontRef>
          </p:style>
        </p:cxnSp>
        <p:cxnSp>
          <p:nvCxnSpPr>
            <p:cNvPr id="30" name="Straight Connector 29">
              <a:extLst>
                <a:ext uri="{FF2B5EF4-FFF2-40B4-BE49-F238E27FC236}">
                  <a16:creationId xmlns:a16="http://schemas.microsoft.com/office/drawing/2014/main" id="{E4CDC08C-ECEF-D1C2-F35F-D7FD364F5260}"/>
                </a:ext>
              </a:extLst>
            </p:cNvPr>
            <p:cNvCxnSpPr/>
            <p:nvPr/>
          </p:nvCxnSpPr>
          <p:spPr>
            <a:xfrm flipH="1">
              <a:off x="3408692" y="4038600"/>
              <a:ext cx="223622" cy="176141"/>
            </a:xfrm>
            <a:prstGeom prst="line">
              <a:avLst/>
            </a:prstGeom>
            <a:ln/>
          </p:spPr>
          <p:style>
            <a:lnRef idx="3">
              <a:schemeClr val="dk1"/>
            </a:lnRef>
            <a:fillRef idx="0">
              <a:schemeClr val="dk1"/>
            </a:fillRef>
            <a:effectRef idx="2">
              <a:schemeClr val="dk1"/>
            </a:effectRef>
            <a:fontRef idx="minor">
              <a:schemeClr val="tx1"/>
            </a:fontRef>
          </p:style>
        </p:cxnSp>
      </p:grpSp>
      <p:sp>
        <p:nvSpPr>
          <p:cNvPr id="34" name="Oval 33">
            <a:extLst>
              <a:ext uri="{FF2B5EF4-FFF2-40B4-BE49-F238E27FC236}">
                <a16:creationId xmlns:a16="http://schemas.microsoft.com/office/drawing/2014/main" id="{C19533D4-C207-DA6B-12BD-58CB4EC59892}"/>
              </a:ext>
            </a:extLst>
          </p:cNvPr>
          <p:cNvSpPr/>
          <p:nvPr/>
        </p:nvSpPr>
        <p:spPr>
          <a:xfrm>
            <a:off x="6645275" y="4214814"/>
            <a:ext cx="160338" cy="193675"/>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defRPr/>
            </a:pPr>
            <a:endParaRPr lang="en-US" altLang="ko-KR">
              <a:solidFill>
                <a:srgbClr val="FFFFFF"/>
              </a:solidFill>
              <a:ea typeface="Gulim" pitchFamily="50" charset="-127"/>
            </a:endParaRPr>
          </a:p>
        </p:txBody>
      </p:sp>
      <p:sp>
        <p:nvSpPr>
          <p:cNvPr id="35" name="Oval 34">
            <a:extLst>
              <a:ext uri="{FF2B5EF4-FFF2-40B4-BE49-F238E27FC236}">
                <a16:creationId xmlns:a16="http://schemas.microsoft.com/office/drawing/2014/main" id="{6B5C645F-876D-5B95-4AB5-C11209F79588}"/>
              </a:ext>
            </a:extLst>
          </p:cNvPr>
          <p:cNvSpPr/>
          <p:nvPr/>
        </p:nvSpPr>
        <p:spPr>
          <a:xfrm>
            <a:off x="6970714" y="4222751"/>
            <a:ext cx="160337" cy="193675"/>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defRPr/>
            </a:pPr>
            <a:endParaRPr lang="en-US" altLang="ko-KR">
              <a:solidFill>
                <a:srgbClr val="FFFFFF"/>
              </a:solidFill>
              <a:ea typeface="Gulim" pitchFamily="50" charset="-127"/>
            </a:endParaRPr>
          </a:p>
        </p:txBody>
      </p:sp>
      <p:cxnSp>
        <p:nvCxnSpPr>
          <p:cNvPr id="36" name="Straight Connector 35">
            <a:extLst>
              <a:ext uri="{FF2B5EF4-FFF2-40B4-BE49-F238E27FC236}">
                <a16:creationId xmlns:a16="http://schemas.microsoft.com/office/drawing/2014/main" id="{1612A6AB-8C0B-1ADD-7A77-17DFEBC73208}"/>
              </a:ext>
            </a:extLst>
          </p:cNvPr>
          <p:cNvCxnSpPr/>
          <p:nvPr/>
        </p:nvCxnSpPr>
        <p:spPr>
          <a:xfrm flipH="1" flipV="1">
            <a:off x="6272214" y="4318000"/>
            <a:ext cx="358775" cy="1588"/>
          </a:xfrm>
          <a:prstGeom prst="line">
            <a:avLst/>
          </a:prstGeom>
          <a:ln/>
        </p:spPr>
        <p:style>
          <a:lnRef idx="3">
            <a:schemeClr val="dk1"/>
          </a:lnRef>
          <a:fillRef idx="0">
            <a:schemeClr val="dk1"/>
          </a:fillRef>
          <a:effectRef idx="2">
            <a:schemeClr val="dk1"/>
          </a:effectRef>
          <a:fontRef idx="minor">
            <a:schemeClr val="tx1"/>
          </a:fontRef>
        </p:style>
      </p:cxnSp>
      <p:cxnSp>
        <p:nvCxnSpPr>
          <p:cNvPr id="37" name="Straight Connector 36">
            <a:extLst>
              <a:ext uri="{FF2B5EF4-FFF2-40B4-BE49-F238E27FC236}">
                <a16:creationId xmlns:a16="http://schemas.microsoft.com/office/drawing/2014/main" id="{B1292695-A668-15FE-5736-1ADFB66EAF95}"/>
              </a:ext>
            </a:extLst>
          </p:cNvPr>
          <p:cNvCxnSpPr/>
          <p:nvPr/>
        </p:nvCxnSpPr>
        <p:spPr>
          <a:xfrm flipH="1" flipV="1">
            <a:off x="7113589" y="4302125"/>
            <a:ext cx="358775" cy="1588"/>
          </a:xfrm>
          <a:prstGeom prst="line">
            <a:avLst/>
          </a:prstGeom>
          <a:ln/>
        </p:spPr>
        <p:style>
          <a:lnRef idx="3">
            <a:schemeClr val="dk1"/>
          </a:lnRef>
          <a:fillRef idx="0">
            <a:schemeClr val="dk1"/>
          </a:fillRef>
          <a:effectRef idx="2">
            <a:schemeClr val="dk1"/>
          </a:effectRef>
          <a:fontRef idx="minor">
            <a:schemeClr val="tx1"/>
          </a:fontRef>
        </p:style>
      </p:cxnSp>
      <p:cxnSp>
        <p:nvCxnSpPr>
          <p:cNvPr id="38" name="Straight Connector 37">
            <a:extLst>
              <a:ext uri="{FF2B5EF4-FFF2-40B4-BE49-F238E27FC236}">
                <a16:creationId xmlns:a16="http://schemas.microsoft.com/office/drawing/2014/main" id="{F700B35F-3381-D352-F32E-28E6F08A527E}"/>
              </a:ext>
            </a:extLst>
          </p:cNvPr>
          <p:cNvCxnSpPr/>
          <p:nvPr/>
        </p:nvCxnSpPr>
        <p:spPr>
          <a:xfrm flipH="1">
            <a:off x="6773864" y="4046538"/>
            <a:ext cx="223837" cy="176212"/>
          </a:xfrm>
          <a:prstGeom prst="line">
            <a:avLst/>
          </a:prstGeom>
          <a:ln/>
        </p:spPr>
        <p:style>
          <a:lnRef idx="3">
            <a:schemeClr val="dk1"/>
          </a:lnRef>
          <a:fillRef idx="0">
            <a:schemeClr val="dk1"/>
          </a:fillRef>
          <a:effectRef idx="2">
            <a:schemeClr val="dk1"/>
          </a:effectRef>
          <a:fontRef idx="minor">
            <a:schemeClr val="tx1"/>
          </a:fontRef>
        </p:style>
      </p:cxnSp>
      <p:cxnSp>
        <p:nvCxnSpPr>
          <p:cNvPr id="42" name="Straight Connector 41">
            <a:extLst>
              <a:ext uri="{FF2B5EF4-FFF2-40B4-BE49-F238E27FC236}">
                <a16:creationId xmlns:a16="http://schemas.microsoft.com/office/drawing/2014/main" id="{A46B0A75-547B-2323-B3AE-DA71489587B2}"/>
              </a:ext>
            </a:extLst>
          </p:cNvPr>
          <p:cNvCxnSpPr/>
          <p:nvPr/>
        </p:nvCxnSpPr>
        <p:spPr>
          <a:xfrm flipV="1">
            <a:off x="1981201" y="4300539"/>
            <a:ext cx="1692275" cy="1587"/>
          </a:xfrm>
          <a:prstGeom prst="line">
            <a:avLst/>
          </a:prstGeom>
          <a:ln w="2063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648EB7A0-9100-F95E-CEC4-0348B7C2F1EB}"/>
              </a:ext>
            </a:extLst>
          </p:cNvPr>
          <p:cNvCxnSpPr/>
          <p:nvPr/>
        </p:nvCxnSpPr>
        <p:spPr>
          <a:xfrm flipV="1">
            <a:off x="7548564" y="1524000"/>
            <a:ext cx="1366837" cy="1074738"/>
          </a:xfrm>
          <a:prstGeom prst="line">
            <a:avLst/>
          </a:prstGeom>
          <a:ln w="2063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43">
            <a:extLst>
              <a:ext uri="{FF2B5EF4-FFF2-40B4-BE49-F238E27FC236}">
                <a16:creationId xmlns:a16="http://schemas.microsoft.com/office/drawing/2014/main" id="{27B8E086-DBA0-91FC-6981-CE28C7E187E6}"/>
              </a:ext>
            </a:extLst>
          </p:cNvPr>
          <p:cNvCxnSpPr/>
          <p:nvPr/>
        </p:nvCxnSpPr>
        <p:spPr>
          <a:xfrm>
            <a:off x="8991601" y="4318000"/>
            <a:ext cx="1674813" cy="0"/>
          </a:xfrm>
          <a:prstGeom prst="line">
            <a:avLst/>
          </a:prstGeom>
          <a:ln w="206375">
            <a:solidFill>
              <a:schemeClr val="tx1"/>
            </a:solidFill>
          </a:ln>
        </p:spPr>
        <p:style>
          <a:lnRef idx="1">
            <a:schemeClr val="accent1"/>
          </a:lnRef>
          <a:fillRef idx="0">
            <a:schemeClr val="accent1"/>
          </a:fillRef>
          <a:effectRef idx="0">
            <a:schemeClr val="accent1"/>
          </a:effectRef>
          <a:fontRef idx="minor">
            <a:schemeClr val="tx1"/>
          </a:fontRef>
        </p:style>
      </p:cxnSp>
      <p:pic>
        <p:nvPicPr>
          <p:cNvPr id="42005" name="그림 26" descr="Fractal_fern_explained">
            <a:extLst>
              <a:ext uri="{FF2B5EF4-FFF2-40B4-BE49-F238E27FC236}">
                <a16:creationId xmlns:a16="http://schemas.microsoft.com/office/drawing/2014/main" id="{6D0DED48-55B9-9658-50CE-7B4EBECEED0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85847" y="1500098"/>
            <a:ext cx="1384747" cy="211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Effect transition="in" filter="fade">
                                      <p:cBhvr>
                                        <p:cTn id="9" dur="500"/>
                                        <p:tgtEl>
                                          <p:spTgt spid="42"/>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nodeType="clickEffect">
                                  <p:stCondLst>
                                    <p:cond delay="0"/>
                                  </p:stCondLst>
                                  <p:childTnLst>
                                    <p:set>
                                      <p:cBhvr>
                                        <p:cTn id="13" dur="1" fill="hold">
                                          <p:stCondLst>
                                            <p:cond delay="0"/>
                                          </p:stCondLst>
                                        </p:cTn>
                                        <p:tgtEl>
                                          <p:spTgt spid="44"/>
                                        </p:tgtEl>
                                        <p:attrNameLst>
                                          <p:attrName>style.visibility</p:attrName>
                                        </p:attrNameLst>
                                      </p:cBhvr>
                                      <p:to>
                                        <p:strVal val="visible"/>
                                      </p:to>
                                    </p:set>
                                    <p:anim calcmode="lin" valueType="num">
                                      <p:cBhvr>
                                        <p:cTn id="14" dur="500" fill="hold"/>
                                        <p:tgtEl>
                                          <p:spTgt spid="44"/>
                                        </p:tgtEl>
                                        <p:attrNameLst>
                                          <p:attrName>ppt_w</p:attrName>
                                        </p:attrNameLst>
                                      </p:cBhvr>
                                      <p:tavLst>
                                        <p:tav tm="0">
                                          <p:val>
                                            <p:fltVal val="0"/>
                                          </p:val>
                                        </p:tav>
                                        <p:tav tm="100000">
                                          <p:val>
                                            <p:strVal val="#ppt_w"/>
                                          </p:val>
                                        </p:tav>
                                      </p:tavLst>
                                    </p:anim>
                                    <p:anim calcmode="lin" valueType="num">
                                      <p:cBhvr>
                                        <p:cTn id="15" dur="500" fill="hold"/>
                                        <p:tgtEl>
                                          <p:spTgt spid="44"/>
                                        </p:tgtEl>
                                        <p:attrNameLst>
                                          <p:attrName>ppt_h</p:attrName>
                                        </p:attrNameLst>
                                      </p:cBhvr>
                                      <p:tavLst>
                                        <p:tav tm="0">
                                          <p:val>
                                            <p:fltVal val="0"/>
                                          </p:val>
                                        </p:tav>
                                        <p:tav tm="100000">
                                          <p:val>
                                            <p:strVal val="#ppt_h"/>
                                          </p:val>
                                        </p:tav>
                                      </p:tavLst>
                                    </p:anim>
                                    <p:animEffect transition="in" filter="fade">
                                      <p:cBhvr>
                                        <p:cTn id="16" dur="500"/>
                                        <p:tgtEl>
                                          <p:spTgt spid="44"/>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16"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3" presetClass="entr" presetSubtype="16"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Effect transition="in" filter="fade">
                                      <p:cBhvr>
                                        <p:cTn id="30" dur="500"/>
                                        <p:tgtEl>
                                          <p:spTgt spid="15"/>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53" presetClass="entr" presetSubtype="16"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3" presetClass="entr" presetSubtype="16"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
                                          </p:val>
                                        </p:tav>
                                        <p:tav tm="100000">
                                          <p:val>
                                            <p:strVal val="#ppt_w"/>
                                          </p:val>
                                        </p:tav>
                                      </p:tavLst>
                                    </p:anim>
                                    <p:anim calcmode="lin" valueType="num">
                                      <p:cBhvr>
                                        <p:cTn id="43" dur="500" fill="hold"/>
                                        <p:tgtEl>
                                          <p:spTgt spid="8"/>
                                        </p:tgtEl>
                                        <p:attrNameLst>
                                          <p:attrName>ppt_h</p:attrName>
                                        </p:attrNameLst>
                                      </p:cBhvr>
                                      <p:tavLst>
                                        <p:tav tm="0">
                                          <p:val>
                                            <p:fltVal val="0"/>
                                          </p:val>
                                        </p:tav>
                                        <p:tav tm="100000">
                                          <p:val>
                                            <p:strVal val="#ppt_h"/>
                                          </p:val>
                                        </p:tav>
                                      </p:tavLst>
                                    </p:anim>
                                    <p:animEffect transition="in" filter="fade">
                                      <p:cBhvr>
                                        <p:cTn id="44" dur="500"/>
                                        <p:tgtEl>
                                          <p:spTgt spid="8"/>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53" presetClass="entr" presetSubtype="16" fill="hold" nodeType="clickEffect">
                                  <p:stCondLst>
                                    <p:cond delay="0"/>
                                  </p:stCondLst>
                                  <p:childTnLst>
                                    <p:set>
                                      <p:cBhvr>
                                        <p:cTn id="48" dur="1" fill="hold">
                                          <p:stCondLst>
                                            <p:cond delay="0"/>
                                          </p:stCondLst>
                                        </p:cTn>
                                        <p:tgtEl>
                                          <p:spTgt spid="33"/>
                                        </p:tgtEl>
                                        <p:attrNameLst>
                                          <p:attrName>style.visibility</p:attrName>
                                        </p:attrNameLst>
                                      </p:cBhvr>
                                      <p:to>
                                        <p:strVal val="visible"/>
                                      </p:to>
                                    </p:set>
                                    <p:anim calcmode="lin" valueType="num">
                                      <p:cBhvr>
                                        <p:cTn id="49" dur="500" fill="hold"/>
                                        <p:tgtEl>
                                          <p:spTgt spid="33"/>
                                        </p:tgtEl>
                                        <p:attrNameLst>
                                          <p:attrName>ppt_w</p:attrName>
                                        </p:attrNameLst>
                                      </p:cBhvr>
                                      <p:tavLst>
                                        <p:tav tm="0">
                                          <p:val>
                                            <p:fltVal val="0"/>
                                          </p:val>
                                        </p:tav>
                                        <p:tav tm="100000">
                                          <p:val>
                                            <p:strVal val="#ppt_w"/>
                                          </p:val>
                                        </p:tav>
                                      </p:tavLst>
                                    </p:anim>
                                    <p:anim calcmode="lin" valueType="num">
                                      <p:cBhvr>
                                        <p:cTn id="50" dur="500" fill="hold"/>
                                        <p:tgtEl>
                                          <p:spTgt spid="33"/>
                                        </p:tgtEl>
                                        <p:attrNameLst>
                                          <p:attrName>ppt_h</p:attrName>
                                        </p:attrNameLst>
                                      </p:cBhvr>
                                      <p:tavLst>
                                        <p:tav tm="0">
                                          <p:val>
                                            <p:fltVal val="0"/>
                                          </p:val>
                                        </p:tav>
                                        <p:tav tm="100000">
                                          <p:val>
                                            <p:strVal val="#ppt_h"/>
                                          </p:val>
                                        </p:tav>
                                      </p:tavLst>
                                    </p:anim>
                                    <p:animEffect transition="in" filter="fade">
                                      <p:cBhvr>
                                        <p:cTn id="51" dur="500"/>
                                        <p:tgtEl>
                                          <p:spTgt spid="33"/>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53" presetClass="entr" presetSubtype="16" fill="hold" nodeType="click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p:cTn id="56" dur="500" fill="hold"/>
                                        <p:tgtEl>
                                          <p:spTgt spid="14"/>
                                        </p:tgtEl>
                                        <p:attrNameLst>
                                          <p:attrName>ppt_w</p:attrName>
                                        </p:attrNameLst>
                                      </p:cBhvr>
                                      <p:tavLst>
                                        <p:tav tm="0">
                                          <p:val>
                                            <p:fltVal val="0"/>
                                          </p:val>
                                        </p:tav>
                                        <p:tav tm="100000">
                                          <p:val>
                                            <p:strVal val="#ppt_w"/>
                                          </p:val>
                                        </p:tav>
                                      </p:tavLst>
                                    </p:anim>
                                    <p:anim calcmode="lin" valueType="num">
                                      <p:cBhvr>
                                        <p:cTn id="57" dur="500" fill="hold"/>
                                        <p:tgtEl>
                                          <p:spTgt spid="14"/>
                                        </p:tgtEl>
                                        <p:attrNameLst>
                                          <p:attrName>ppt_h</p:attrName>
                                        </p:attrNameLst>
                                      </p:cBhvr>
                                      <p:tavLst>
                                        <p:tav tm="0">
                                          <p:val>
                                            <p:fltVal val="0"/>
                                          </p:val>
                                        </p:tav>
                                        <p:tav tm="100000">
                                          <p:val>
                                            <p:strVal val="#ppt_h"/>
                                          </p:val>
                                        </p:tav>
                                      </p:tavLst>
                                    </p:anim>
                                    <p:animEffect transition="in" filter="fade">
                                      <p:cBhvr>
                                        <p:cTn id="58" dur="500"/>
                                        <p:tgtEl>
                                          <p:spTgt spid="14"/>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53" presetClass="entr" presetSubtype="16" fill="hold" nodeType="click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p:cTn id="63" dur="500" fill="hold"/>
                                        <p:tgtEl>
                                          <p:spTgt spid="12"/>
                                        </p:tgtEl>
                                        <p:attrNameLst>
                                          <p:attrName>ppt_w</p:attrName>
                                        </p:attrNameLst>
                                      </p:cBhvr>
                                      <p:tavLst>
                                        <p:tav tm="0">
                                          <p:val>
                                            <p:fltVal val="0"/>
                                          </p:val>
                                        </p:tav>
                                        <p:tav tm="100000">
                                          <p:val>
                                            <p:strVal val="#ppt_w"/>
                                          </p:val>
                                        </p:tav>
                                      </p:tavLst>
                                    </p:anim>
                                    <p:anim calcmode="lin" valueType="num">
                                      <p:cBhvr>
                                        <p:cTn id="64" dur="500" fill="hold"/>
                                        <p:tgtEl>
                                          <p:spTgt spid="12"/>
                                        </p:tgtEl>
                                        <p:attrNameLst>
                                          <p:attrName>ppt_h</p:attrName>
                                        </p:attrNameLst>
                                      </p:cBhvr>
                                      <p:tavLst>
                                        <p:tav tm="0">
                                          <p:val>
                                            <p:fltVal val="0"/>
                                          </p:val>
                                        </p:tav>
                                        <p:tav tm="100000">
                                          <p:val>
                                            <p:strVal val="#ppt_h"/>
                                          </p:val>
                                        </p:tav>
                                      </p:tavLst>
                                    </p:anim>
                                    <p:animEffect transition="in" filter="fade">
                                      <p:cBhvr>
                                        <p:cTn id="65" dur="500"/>
                                        <p:tgtEl>
                                          <p:spTgt spid="12"/>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53" presetClass="entr" presetSubtype="16" fill="hold" nodeType="clickEffect">
                                  <p:stCondLst>
                                    <p:cond delay="0"/>
                                  </p:stCondLst>
                                  <p:childTnLst>
                                    <p:set>
                                      <p:cBhvr>
                                        <p:cTn id="69" dur="1" fill="hold">
                                          <p:stCondLst>
                                            <p:cond delay="0"/>
                                          </p:stCondLst>
                                        </p:cTn>
                                        <p:tgtEl>
                                          <p:spTgt spid="37"/>
                                        </p:tgtEl>
                                        <p:attrNameLst>
                                          <p:attrName>style.visibility</p:attrName>
                                        </p:attrNameLst>
                                      </p:cBhvr>
                                      <p:to>
                                        <p:strVal val="visible"/>
                                      </p:to>
                                    </p:set>
                                    <p:anim calcmode="lin" valueType="num">
                                      <p:cBhvr>
                                        <p:cTn id="70" dur="500" fill="hold"/>
                                        <p:tgtEl>
                                          <p:spTgt spid="37"/>
                                        </p:tgtEl>
                                        <p:attrNameLst>
                                          <p:attrName>ppt_w</p:attrName>
                                        </p:attrNameLst>
                                      </p:cBhvr>
                                      <p:tavLst>
                                        <p:tav tm="0">
                                          <p:val>
                                            <p:fltVal val="0"/>
                                          </p:val>
                                        </p:tav>
                                        <p:tav tm="100000">
                                          <p:val>
                                            <p:strVal val="#ppt_w"/>
                                          </p:val>
                                        </p:tav>
                                      </p:tavLst>
                                    </p:anim>
                                    <p:anim calcmode="lin" valueType="num">
                                      <p:cBhvr>
                                        <p:cTn id="71" dur="500" fill="hold"/>
                                        <p:tgtEl>
                                          <p:spTgt spid="37"/>
                                        </p:tgtEl>
                                        <p:attrNameLst>
                                          <p:attrName>ppt_h</p:attrName>
                                        </p:attrNameLst>
                                      </p:cBhvr>
                                      <p:tavLst>
                                        <p:tav tm="0">
                                          <p:val>
                                            <p:fltVal val="0"/>
                                          </p:val>
                                        </p:tav>
                                        <p:tav tm="100000">
                                          <p:val>
                                            <p:strVal val="#ppt_h"/>
                                          </p:val>
                                        </p:tav>
                                      </p:tavLst>
                                    </p:anim>
                                    <p:animEffect transition="in" filter="fade">
                                      <p:cBhvr>
                                        <p:cTn id="72" dur="500"/>
                                        <p:tgtEl>
                                          <p:spTgt spid="37"/>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53" presetClass="entr" presetSubtype="16" fill="hold" nodeType="clickEffect">
                                  <p:stCondLst>
                                    <p:cond delay="0"/>
                                  </p:stCondLst>
                                  <p:childTnLst>
                                    <p:set>
                                      <p:cBhvr>
                                        <p:cTn id="76" dur="1" fill="hold">
                                          <p:stCondLst>
                                            <p:cond delay="0"/>
                                          </p:stCondLst>
                                        </p:cTn>
                                        <p:tgtEl>
                                          <p:spTgt spid="35"/>
                                        </p:tgtEl>
                                        <p:attrNameLst>
                                          <p:attrName>style.visibility</p:attrName>
                                        </p:attrNameLst>
                                      </p:cBhvr>
                                      <p:to>
                                        <p:strVal val="visible"/>
                                      </p:to>
                                    </p:set>
                                    <p:anim calcmode="lin" valueType="num">
                                      <p:cBhvr>
                                        <p:cTn id="77" dur="500" fill="hold"/>
                                        <p:tgtEl>
                                          <p:spTgt spid="35"/>
                                        </p:tgtEl>
                                        <p:attrNameLst>
                                          <p:attrName>ppt_w</p:attrName>
                                        </p:attrNameLst>
                                      </p:cBhvr>
                                      <p:tavLst>
                                        <p:tav tm="0">
                                          <p:val>
                                            <p:fltVal val="0"/>
                                          </p:val>
                                        </p:tav>
                                        <p:tav tm="100000">
                                          <p:val>
                                            <p:strVal val="#ppt_w"/>
                                          </p:val>
                                        </p:tav>
                                      </p:tavLst>
                                    </p:anim>
                                    <p:anim calcmode="lin" valueType="num">
                                      <p:cBhvr>
                                        <p:cTn id="78" dur="500" fill="hold"/>
                                        <p:tgtEl>
                                          <p:spTgt spid="35"/>
                                        </p:tgtEl>
                                        <p:attrNameLst>
                                          <p:attrName>ppt_h</p:attrName>
                                        </p:attrNameLst>
                                      </p:cBhvr>
                                      <p:tavLst>
                                        <p:tav tm="0">
                                          <p:val>
                                            <p:fltVal val="0"/>
                                          </p:val>
                                        </p:tav>
                                        <p:tav tm="100000">
                                          <p:val>
                                            <p:strVal val="#ppt_h"/>
                                          </p:val>
                                        </p:tav>
                                      </p:tavLst>
                                    </p:anim>
                                    <p:animEffect transition="in" filter="fade">
                                      <p:cBhvr>
                                        <p:cTn id="79" dur="500"/>
                                        <p:tgtEl>
                                          <p:spTgt spid="35"/>
                                        </p:tgtEl>
                                      </p:cBhvr>
                                    </p:animEffect>
                                  </p:childTnLst>
                                </p:cTn>
                              </p:par>
                            </p:childTnLst>
                          </p:cTn>
                        </p:par>
                      </p:childTnLst>
                    </p:cTn>
                  </p:par>
                  <p:par>
                    <p:cTn id="80" fill="hold" nodeType="clickPar">
                      <p:stCondLst>
                        <p:cond delay="indefinite"/>
                      </p:stCondLst>
                      <p:childTnLst>
                        <p:par>
                          <p:cTn id="81" fill="hold" nodeType="withGroup">
                            <p:stCondLst>
                              <p:cond delay="0"/>
                            </p:stCondLst>
                            <p:childTnLst>
                              <p:par>
                                <p:cTn id="82" presetID="53" presetClass="entr" presetSubtype="16" fill="hold" nodeType="clickEffect">
                                  <p:stCondLst>
                                    <p:cond delay="0"/>
                                  </p:stCondLst>
                                  <p:childTnLst>
                                    <p:set>
                                      <p:cBhvr>
                                        <p:cTn id="83" dur="1" fill="hold">
                                          <p:stCondLst>
                                            <p:cond delay="0"/>
                                          </p:stCondLst>
                                        </p:cTn>
                                        <p:tgtEl>
                                          <p:spTgt spid="36"/>
                                        </p:tgtEl>
                                        <p:attrNameLst>
                                          <p:attrName>style.visibility</p:attrName>
                                        </p:attrNameLst>
                                      </p:cBhvr>
                                      <p:to>
                                        <p:strVal val="visible"/>
                                      </p:to>
                                    </p:set>
                                    <p:anim calcmode="lin" valueType="num">
                                      <p:cBhvr>
                                        <p:cTn id="84" dur="500" fill="hold"/>
                                        <p:tgtEl>
                                          <p:spTgt spid="36"/>
                                        </p:tgtEl>
                                        <p:attrNameLst>
                                          <p:attrName>ppt_w</p:attrName>
                                        </p:attrNameLst>
                                      </p:cBhvr>
                                      <p:tavLst>
                                        <p:tav tm="0">
                                          <p:val>
                                            <p:fltVal val="0"/>
                                          </p:val>
                                        </p:tav>
                                        <p:tav tm="100000">
                                          <p:val>
                                            <p:strVal val="#ppt_w"/>
                                          </p:val>
                                        </p:tav>
                                      </p:tavLst>
                                    </p:anim>
                                    <p:anim calcmode="lin" valueType="num">
                                      <p:cBhvr>
                                        <p:cTn id="85" dur="500" fill="hold"/>
                                        <p:tgtEl>
                                          <p:spTgt spid="36"/>
                                        </p:tgtEl>
                                        <p:attrNameLst>
                                          <p:attrName>ppt_h</p:attrName>
                                        </p:attrNameLst>
                                      </p:cBhvr>
                                      <p:tavLst>
                                        <p:tav tm="0">
                                          <p:val>
                                            <p:fltVal val="0"/>
                                          </p:val>
                                        </p:tav>
                                        <p:tav tm="100000">
                                          <p:val>
                                            <p:strVal val="#ppt_h"/>
                                          </p:val>
                                        </p:tav>
                                      </p:tavLst>
                                    </p:anim>
                                    <p:animEffect transition="in" filter="fade">
                                      <p:cBhvr>
                                        <p:cTn id="86" dur="500"/>
                                        <p:tgtEl>
                                          <p:spTgt spid="36"/>
                                        </p:tgtEl>
                                      </p:cBhvr>
                                    </p:animEffect>
                                  </p:childTnLst>
                                </p:cTn>
                              </p:par>
                            </p:childTnLst>
                          </p:cTn>
                        </p:par>
                      </p:childTnLst>
                    </p:cTn>
                  </p:par>
                  <p:par>
                    <p:cTn id="87" fill="hold" nodeType="clickPar">
                      <p:stCondLst>
                        <p:cond delay="indefinite"/>
                      </p:stCondLst>
                      <p:childTnLst>
                        <p:par>
                          <p:cTn id="88" fill="hold" nodeType="withGroup">
                            <p:stCondLst>
                              <p:cond delay="0"/>
                            </p:stCondLst>
                            <p:childTnLst>
                              <p:par>
                                <p:cTn id="89" presetID="53" presetClass="entr" presetSubtype="16" fill="hold" nodeType="clickEffect">
                                  <p:stCondLst>
                                    <p:cond delay="0"/>
                                  </p:stCondLst>
                                  <p:childTnLst>
                                    <p:set>
                                      <p:cBhvr>
                                        <p:cTn id="90" dur="1" fill="hold">
                                          <p:stCondLst>
                                            <p:cond delay="0"/>
                                          </p:stCondLst>
                                        </p:cTn>
                                        <p:tgtEl>
                                          <p:spTgt spid="34"/>
                                        </p:tgtEl>
                                        <p:attrNameLst>
                                          <p:attrName>style.visibility</p:attrName>
                                        </p:attrNameLst>
                                      </p:cBhvr>
                                      <p:to>
                                        <p:strVal val="visible"/>
                                      </p:to>
                                    </p:set>
                                    <p:anim calcmode="lin" valueType="num">
                                      <p:cBhvr>
                                        <p:cTn id="91" dur="500" fill="hold"/>
                                        <p:tgtEl>
                                          <p:spTgt spid="34"/>
                                        </p:tgtEl>
                                        <p:attrNameLst>
                                          <p:attrName>ppt_w</p:attrName>
                                        </p:attrNameLst>
                                      </p:cBhvr>
                                      <p:tavLst>
                                        <p:tav tm="0">
                                          <p:val>
                                            <p:fltVal val="0"/>
                                          </p:val>
                                        </p:tav>
                                        <p:tav tm="100000">
                                          <p:val>
                                            <p:strVal val="#ppt_w"/>
                                          </p:val>
                                        </p:tav>
                                      </p:tavLst>
                                    </p:anim>
                                    <p:anim calcmode="lin" valueType="num">
                                      <p:cBhvr>
                                        <p:cTn id="92" dur="500" fill="hold"/>
                                        <p:tgtEl>
                                          <p:spTgt spid="34"/>
                                        </p:tgtEl>
                                        <p:attrNameLst>
                                          <p:attrName>ppt_h</p:attrName>
                                        </p:attrNameLst>
                                      </p:cBhvr>
                                      <p:tavLst>
                                        <p:tav tm="0">
                                          <p:val>
                                            <p:fltVal val="0"/>
                                          </p:val>
                                        </p:tav>
                                        <p:tav tm="100000">
                                          <p:val>
                                            <p:strVal val="#ppt_h"/>
                                          </p:val>
                                        </p:tav>
                                      </p:tavLst>
                                    </p:anim>
                                    <p:animEffect transition="in" filter="fade">
                                      <p:cBhvr>
                                        <p:cTn id="93" dur="500"/>
                                        <p:tgtEl>
                                          <p:spTgt spid="34"/>
                                        </p:tgtEl>
                                      </p:cBhvr>
                                    </p:animEffect>
                                  </p:childTnLst>
                                </p:cTn>
                              </p:par>
                            </p:childTnLst>
                          </p:cTn>
                        </p:par>
                      </p:childTnLst>
                    </p:cTn>
                  </p:par>
                  <p:par>
                    <p:cTn id="94" fill="hold" nodeType="clickPar">
                      <p:stCondLst>
                        <p:cond delay="indefinite"/>
                      </p:stCondLst>
                      <p:childTnLst>
                        <p:par>
                          <p:cTn id="95" fill="hold" nodeType="withGroup">
                            <p:stCondLst>
                              <p:cond delay="0"/>
                            </p:stCondLst>
                            <p:childTnLst>
                              <p:par>
                                <p:cTn id="96" presetID="53" presetClass="entr" presetSubtype="16" fill="hold" nodeType="clickEffect">
                                  <p:stCondLst>
                                    <p:cond delay="0"/>
                                  </p:stCondLst>
                                  <p:childTnLst>
                                    <p:set>
                                      <p:cBhvr>
                                        <p:cTn id="97" dur="1" fill="hold">
                                          <p:stCondLst>
                                            <p:cond delay="0"/>
                                          </p:stCondLst>
                                        </p:cTn>
                                        <p:tgtEl>
                                          <p:spTgt spid="38"/>
                                        </p:tgtEl>
                                        <p:attrNameLst>
                                          <p:attrName>style.visibility</p:attrName>
                                        </p:attrNameLst>
                                      </p:cBhvr>
                                      <p:to>
                                        <p:strVal val="visible"/>
                                      </p:to>
                                    </p:set>
                                    <p:anim calcmode="lin" valueType="num">
                                      <p:cBhvr>
                                        <p:cTn id="98" dur="500" fill="hold"/>
                                        <p:tgtEl>
                                          <p:spTgt spid="38"/>
                                        </p:tgtEl>
                                        <p:attrNameLst>
                                          <p:attrName>ppt_w</p:attrName>
                                        </p:attrNameLst>
                                      </p:cBhvr>
                                      <p:tavLst>
                                        <p:tav tm="0">
                                          <p:val>
                                            <p:fltVal val="0"/>
                                          </p:val>
                                        </p:tav>
                                        <p:tav tm="100000">
                                          <p:val>
                                            <p:strVal val="#ppt_w"/>
                                          </p:val>
                                        </p:tav>
                                      </p:tavLst>
                                    </p:anim>
                                    <p:anim calcmode="lin" valueType="num">
                                      <p:cBhvr>
                                        <p:cTn id="99" dur="500" fill="hold"/>
                                        <p:tgtEl>
                                          <p:spTgt spid="38"/>
                                        </p:tgtEl>
                                        <p:attrNameLst>
                                          <p:attrName>ppt_h</p:attrName>
                                        </p:attrNameLst>
                                      </p:cBhvr>
                                      <p:tavLst>
                                        <p:tav tm="0">
                                          <p:val>
                                            <p:fltVal val="0"/>
                                          </p:val>
                                        </p:tav>
                                        <p:tav tm="100000">
                                          <p:val>
                                            <p:strVal val="#ppt_h"/>
                                          </p:val>
                                        </p:tav>
                                      </p:tavLst>
                                    </p:anim>
                                    <p:animEffect transition="in" filter="fade">
                                      <p:cBhvr>
                                        <p:cTn id="100" dur="500"/>
                                        <p:tgtEl>
                                          <p:spTgt spid="38"/>
                                        </p:tgtEl>
                                      </p:cBhvr>
                                    </p:animEffect>
                                  </p:childTnLst>
                                </p:cTn>
                              </p:par>
                            </p:childTnLst>
                          </p:cTn>
                        </p:par>
                      </p:childTnLst>
                    </p:cTn>
                  </p:par>
                  <p:par>
                    <p:cTn id="101" fill="hold" nodeType="clickPar">
                      <p:stCondLst>
                        <p:cond delay="indefinite"/>
                      </p:stCondLst>
                      <p:childTnLst>
                        <p:par>
                          <p:cTn id="102" fill="hold" nodeType="withGroup">
                            <p:stCondLst>
                              <p:cond delay="0"/>
                            </p:stCondLst>
                            <p:childTnLst>
                              <p:par>
                                <p:cTn id="103" presetID="53" presetClass="entr" presetSubtype="16" fill="hold" nodeType="clickEffect">
                                  <p:stCondLst>
                                    <p:cond delay="0"/>
                                  </p:stCondLst>
                                  <p:childTnLst>
                                    <p:set>
                                      <p:cBhvr>
                                        <p:cTn id="104" dur="1" fill="hold">
                                          <p:stCondLst>
                                            <p:cond delay="0"/>
                                          </p:stCondLst>
                                        </p:cTn>
                                        <p:tgtEl>
                                          <p:spTgt spid="25"/>
                                        </p:tgtEl>
                                        <p:attrNameLst>
                                          <p:attrName>style.visibility</p:attrName>
                                        </p:attrNameLst>
                                      </p:cBhvr>
                                      <p:to>
                                        <p:strVal val="visible"/>
                                      </p:to>
                                    </p:set>
                                    <p:anim calcmode="lin" valueType="num">
                                      <p:cBhvr>
                                        <p:cTn id="105" dur="500" fill="hold"/>
                                        <p:tgtEl>
                                          <p:spTgt spid="25"/>
                                        </p:tgtEl>
                                        <p:attrNameLst>
                                          <p:attrName>ppt_w</p:attrName>
                                        </p:attrNameLst>
                                      </p:cBhvr>
                                      <p:tavLst>
                                        <p:tav tm="0">
                                          <p:val>
                                            <p:fltVal val="0"/>
                                          </p:val>
                                        </p:tav>
                                        <p:tav tm="100000">
                                          <p:val>
                                            <p:strVal val="#ppt_w"/>
                                          </p:val>
                                        </p:tav>
                                      </p:tavLst>
                                    </p:anim>
                                    <p:anim calcmode="lin" valueType="num">
                                      <p:cBhvr>
                                        <p:cTn id="106" dur="500" fill="hold"/>
                                        <p:tgtEl>
                                          <p:spTgt spid="25"/>
                                        </p:tgtEl>
                                        <p:attrNameLst>
                                          <p:attrName>ppt_h</p:attrName>
                                        </p:attrNameLst>
                                      </p:cBhvr>
                                      <p:tavLst>
                                        <p:tav tm="0">
                                          <p:val>
                                            <p:fltVal val="0"/>
                                          </p:val>
                                        </p:tav>
                                        <p:tav tm="100000">
                                          <p:val>
                                            <p:strVal val="#ppt_h"/>
                                          </p:val>
                                        </p:tav>
                                      </p:tavLst>
                                    </p:anim>
                                    <p:animEffect transition="in" filter="fade">
                                      <p:cBhvr>
                                        <p:cTn id="10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2" grpId="0" animBg="1"/>
      <p:bldP spid="34" grpId="0" animBg="1"/>
      <p:bldP spid="35" grpId="0" animBg="1"/>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10" name="제목 1">
            <a:extLst>
              <a:ext uri="{FF2B5EF4-FFF2-40B4-BE49-F238E27FC236}">
                <a16:creationId xmlns:a16="http://schemas.microsoft.com/office/drawing/2014/main" id="{EC1B6F8D-483C-C7FB-FEF2-C897CDD56052}"/>
              </a:ext>
            </a:extLst>
          </p:cNvPr>
          <p:cNvSpPr>
            <a:spLocks noGrp="1"/>
          </p:cNvSpPr>
          <p:nvPr>
            <p:ph type="title"/>
          </p:nvPr>
        </p:nvSpPr>
        <p:spPr>
          <a:xfrm>
            <a:off x="2222500" y="127000"/>
            <a:ext cx="7772400" cy="1143000"/>
          </a:xfrm>
        </p:spPr>
        <p:txBody>
          <a:bodyPr>
            <a:normAutofit/>
          </a:bodyPr>
          <a:lstStyle/>
          <a:p>
            <a:r>
              <a:rPr lang="en-US" altLang="ko-KR" sz="6000" dirty="0">
                <a:latin typeface="Arial Narrow" panose="020B0606020202030204" pitchFamily="34" charset="0"/>
                <a:ea typeface="Gulim" panose="020B0600000101010101" pitchFamily="34" charset="-127"/>
              </a:rPr>
              <a:t>Information Hierarchy</a:t>
            </a:r>
            <a:endParaRPr lang="ko-KR" altLang="en-US" sz="6000" dirty="0">
              <a:latin typeface="Arial Narrow" panose="020B0606020202030204" pitchFamily="34" charset="0"/>
              <a:ea typeface="Gulim" panose="020B0600000101010101" pitchFamily="34" charset="-127"/>
            </a:endParaRPr>
          </a:p>
        </p:txBody>
      </p:sp>
      <p:sp>
        <p:nvSpPr>
          <p:cNvPr id="43011" name="내용 개체 틀 2">
            <a:extLst>
              <a:ext uri="{FF2B5EF4-FFF2-40B4-BE49-F238E27FC236}">
                <a16:creationId xmlns:a16="http://schemas.microsoft.com/office/drawing/2014/main" id="{69F28987-645F-E5DD-6C33-5EBC056130D7}"/>
              </a:ext>
            </a:extLst>
          </p:cNvPr>
          <p:cNvSpPr>
            <a:spLocks noGrp="1"/>
          </p:cNvSpPr>
          <p:nvPr>
            <p:ph idx="1"/>
          </p:nvPr>
        </p:nvSpPr>
        <p:spPr/>
        <p:txBody>
          <a:bodyPr/>
          <a:lstStyle/>
          <a:p>
            <a:endParaRPr lang="ko-KR" altLang="en-US">
              <a:ea typeface="Gulim" panose="020B0600000101010101" pitchFamily="34" charset="-127"/>
            </a:endParaRPr>
          </a:p>
        </p:txBody>
      </p:sp>
      <p:sp>
        <p:nvSpPr>
          <p:cNvPr id="43012" name="날짜 개체 틀 3">
            <a:extLst>
              <a:ext uri="{FF2B5EF4-FFF2-40B4-BE49-F238E27FC236}">
                <a16:creationId xmlns:a16="http://schemas.microsoft.com/office/drawing/2014/main" id="{DAF92DF9-BD42-AA80-873F-DC46C3806522}"/>
              </a:ext>
            </a:extLst>
          </p:cNvPr>
          <p:cNvSpPr>
            <a:spLocks noGrp="1"/>
          </p:cNvSpPr>
          <p:nvPr>
            <p:ph type="dt" sz="half" idx="10"/>
          </p:nvPr>
        </p:nvSpPr>
        <p:spPr>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fld id="{29D3F7E0-1A35-4A9B-A251-FF6051204B0E}" type="datetime1">
              <a:rPr lang="ko-KR" altLang="en-US" sz="1400">
                <a:ea typeface="Gulim" panose="020B0600000101010101" pitchFamily="34" charset="-127"/>
              </a:rPr>
              <a:pPr>
                <a:spcBef>
                  <a:spcPct val="0"/>
                </a:spcBef>
                <a:buClrTx/>
                <a:buSzTx/>
                <a:buFontTx/>
                <a:buNone/>
              </a:pPr>
              <a:t>2025-03-06</a:t>
            </a:fld>
            <a:endParaRPr lang="en-GB" altLang="ko-KR" sz="1400">
              <a:ea typeface="Gulim" panose="020B0600000101010101" pitchFamily="34" charset="-127"/>
            </a:endParaRPr>
          </a:p>
        </p:txBody>
      </p:sp>
      <p:sp>
        <p:nvSpPr>
          <p:cNvPr id="43013" name="슬라이드 번호 개체 틀 4">
            <a:extLst>
              <a:ext uri="{FF2B5EF4-FFF2-40B4-BE49-F238E27FC236}">
                <a16:creationId xmlns:a16="http://schemas.microsoft.com/office/drawing/2014/main" id="{FA52166E-4CFA-2934-8881-0FAE70C2AFAA}"/>
              </a:ext>
            </a:extLst>
          </p:cNvPr>
          <p:cNvSpPr>
            <a:spLocks noGrp="1"/>
          </p:cNvSpPr>
          <p:nvPr>
            <p:ph type="sldNum" sz="quarter" idx="12"/>
          </p:nvPr>
        </p:nvSpPr>
        <p:spPr>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fld id="{9323BFF5-CC63-4F7E-8D51-1146DB48D5E8}" type="slidenum">
              <a:rPr lang="ko-KR" altLang="en-GB" sz="1400"/>
              <a:pPr>
                <a:spcBef>
                  <a:spcPct val="0"/>
                </a:spcBef>
                <a:buClrTx/>
                <a:buSzTx/>
                <a:buFontTx/>
                <a:buNone/>
              </a:pPr>
              <a:t>64</a:t>
            </a:fld>
            <a:endParaRPr lang="en-GB" altLang="ko-KR" sz="1400"/>
          </a:p>
        </p:txBody>
      </p:sp>
      <p:pic>
        <p:nvPicPr>
          <p:cNvPr id="43014" name="그림 5" descr="C:\Users\JONGBH~1\AppData\Local\Temp\SNAGHTML1411da8f.PNG">
            <a:extLst>
              <a:ext uri="{FF2B5EF4-FFF2-40B4-BE49-F238E27FC236}">
                <a16:creationId xmlns:a16="http://schemas.microsoft.com/office/drawing/2014/main" id="{0F7A9B8B-F477-21EA-5024-D8667823E64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79650" y="1663700"/>
            <a:ext cx="7632700" cy="433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4" name="Title 1">
            <a:extLst>
              <a:ext uri="{FF2B5EF4-FFF2-40B4-BE49-F238E27FC236}">
                <a16:creationId xmlns:a16="http://schemas.microsoft.com/office/drawing/2014/main" id="{0AF3484F-5987-90F4-BCA5-9DCE0F677913}"/>
              </a:ext>
            </a:extLst>
          </p:cNvPr>
          <p:cNvSpPr>
            <a:spLocks noGrp="1"/>
          </p:cNvSpPr>
          <p:nvPr>
            <p:ph type="title"/>
          </p:nvPr>
        </p:nvSpPr>
        <p:spPr>
          <a:xfrm>
            <a:off x="1774826" y="350838"/>
            <a:ext cx="8569325" cy="1143000"/>
          </a:xfrm>
        </p:spPr>
        <p:txBody>
          <a:bodyPr/>
          <a:lstStyle/>
          <a:p>
            <a:pPr eaLnBrk="1" hangingPunct="1"/>
            <a:r>
              <a:rPr lang="en-US" altLang="ko-KR" b="1" dirty="0">
                <a:ea typeface="Gulim" panose="020B0600000101010101" pitchFamily="34" charset="-127"/>
              </a:rPr>
              <a:t>Reproducing chemicals </a:t>
            </a:r>
            <a:r>
              <a:rPr lang="en-US" altLang="ko-KR" b="1" dirty="0">
                <a:ea typeface="Gulim" panose="020B0600000101010101" pitchFamily="34" charset="-127"/>
                <a:sym typeface="Wingdings" panose="05000000000000000000" pitchFamily="2" charset="2"/>
              </a:rPr>
              <a:t> Human</a:t>
            </a:r>
            <a:endParaRPr lang="en-US" altLang="en-US" b="1" dirty="0"/>
          </a:p>
        </p:txBody>
      </p:sp>
      <p:sp>
        <p:nvSpPr>
          <p:cNvPr id="44035" name="Content Placeholder 2">
            <a:extLst>
              <a:ext uri="{FF2B5EF4-FFF2-40B4-BE49-F238E27FC236}">
                <a16:creationId xmlns:a16="http://schemas.microsoft.com/office/drawing/2014/main" id="{1F846B70-9BD2-1070-EC77-265C297AA117}"/>
              </a:ext>
            </a:extLst>
          </p:cNvPr>
          <p:cNvSpPr>
            <a:spLocks noGrp="1"/>
          </p:cNvSpPr>
          <p:nvPr>
            <p:ph idx="1"/>
          </p:nvPr>
        </p:nvSpPr>
        <p:spPr/>
        <p:txBody>
          <a:bodyPr/>
          <a:lstStyle/>
          <a:p>
            <a:pPr eaLnBrk="1" hangingPunct="1"/>
            <a:r>
              <a:rPr lang="en-US" altLang="ko-KR">
                <a:ea typeface="Gulim" panose="020B0600000101010101" pitchFamily="34" charset="-127"/>
              </a:rPr>
              <a:t>We  could  be  all computers</a:t>
            </a:r>
          </a:p>
          <a:p>
            <a:pPr eaLnBrk="1" hangingPunct="1"/>
            <a:endParaRPr lang="en-US" altLang="ko-KR">
              <a:ea typeface="Gulim" panose="020B0600000101010101" pitchFamily="34" charset="-127"/>
            </a:endParaRPr>
          </a:p>
          <a:p>
            <a:pPr eaLnBrk="1" hangingPunct="1"/>
            <a:r>
              <a:rPr lang="en-US" altLang="ko-KR">
                <a:ea typeface="Gulim" panose="020B0600000101010101" pitchFamily="34" charset="-127"/>
              </a:rPr>
              <a:t>The Earth is a gigantic computer</a:t>
            </a:r>
          </a:p>
          <a:p>
            <a:pPr eaLnBrk="1" hangingPunct="1"/>
            <a:endParaRPr lang="en-US" altLang="en-US"/>
          </a:p>
        </p:txBody>
      </p:sp>
      <p:sp>
        <p:nvSpPr>
          <p:cNvPr id="44036" name="Footer Placeholder 3">
            <a:extLst>
              <a:ext uri="{FF2B5EF4-FFF2-40B4-BE49-F238E27FC236}">
                <a16:creationId xmlns:a16="http://schemas.microsoft.com/office/drawing/2014/main" id="{02F8DB2E-4B66-E5E7-63FC-DB5A557695E0}"/>
              </a:ext>
            </a:extLst>
          </p:cNvPr>
          <p:cNvSpPr>
            <a:spLocks noGrp="1"/>
          </p:cNvSpPr>
          <p:nvPr>
            <p:ph type="ftr" sz="quarter" idx="11"/>
          </p:nvPr>
        </p:nvSpPr>
        <p:spPr>
          <a:xfrm>
            <a:off x="4151313" y="6165850"/>
            <a:ext cx="4760912" cy="457200"/>
          </a:xfrm>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r>
              <a:rPr lang="en-US" altLang="en-US" sz="1100">
                <a:ea typeface="Gulim" panose="020B0600000101010101" pitchFamily="34" charset="-127"/>
              </a:rPr>
              <a:t>jongbhak@genomics.org  CopyLeft Under BioLicense</a:t>
            </a:r>
          </a:p>
        </p:txBody>
      </p:sp>
      <p:sp>
        <p:nvSpPr>
          <p:cNvPr id="44037" name="Slide Number Placeholder 4">
            <a:extLst>
              <a:ext uri="{FF2B5EF4-FFF2-40B4-BE49-F238E27FC236}">
                <a16:creationId xmlns:a16="http://schemas.microsoft.com/office/drawing/2014/main" id="{36BAA00C-23FE-A38A-A5B2-E7B84D250D17}"/>
              </a:ext>
            </a:extLst>
          </p:cNvPr>
          <p:cNvSpPr>
            <a:spLocks noGrp="1"/>
          </p:cNvSpPr>
          <p:nvPr>
            <p:ph type="sldNum" sz="quarter" idx="12"/>
          </p:nvPr>
        </p:nvSpPr>
        <p:spPr>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fld id="{F6C3576C-F26C-473D-A7CC-417DB1363C7E}" type="slidenum">
              <a:rPr lang="en-US" altLang="en-US" sz="1400"/>
              <a:pPr>
                <a:spcBef>
                  <a:spcPct val="0"/>
                </a:spcBef>
                <a:buClrTx/>
                <a:buSzTx/>
                <a:buFontTx/>
                <a:buNone/>
              </a:pPr>
              <a:t>65</a:t>
            </a:fld>
            <a:endParaRPr lang="en-US" altLang="en-US" sz="140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058" name="Rectangle 2">
            <a:extLst>
              <a:ext uri="{FF2B5EF4-FFF2-40B4-BE49-F238E27FC236}">
                <a16:creationId xmlns:a16="http://schemas.microsoft.com/office/drawing/2014/main" id="{56C94374-6585-4BE1-90F5-6B6563C59E46}"/>
              </a:ext>
            </a:extLst>
          </p:cNvPr>
          <p:cNvSpPr>
            <a:spLocks noGrp="1" noChangeArrowheads="1"/>
          </p:cNvSpPr>
          <p:nvPr>
            <p:ph type="title"/>
          </p:nvPr>
        </p:nvSpPr>
        <p:spPr>
          <a:xfrm>
            <a:off x="1714501" y="333375"/>
            <a:ext cx="8569325" cy="1366838"/>
          </a:xfrm>
        </p:spPr>
        <p:txBody>
          <a:bodyPr/>
          <a:lstStyle/>
          <a:p>
            <a:pPr eaLnBrk="1" hangingPunct="1"/>
            <a:r>
              <a:rPr lang="en-GB" altLang="ko-KR" sz="4800">
                <a:ea typeface="Gulim" panose="020B0600000101010101" pitchFamily="34" charset="-127"/>
              </a:rPr>
              <a:t>Fundamentals for bioinformatics</a:t>
            </a:r>
          </a:p>
        </p:txBody>
      </p:sp>
      <p:sp>
        <p:nvSpPr>
          <p:cNvPr id="45059" name="Text Box 4">
            <a:extLst>
              <a:ext uri="{FF2B5EF4-FFF2-40B4-BE49-F238E27FC236}">
                <a16:creationId xmlns:a16="http://schemas.microsoft.com/office/drawing/2014/main" id="{660998EC-B41A-099A-D731-CE89F76E3899}"/>
              </a:ext>
            </a:extLst>
          </p:cNvPr>
          <p:cNvSpPr txBox="1">
            <a:spLocks noChangeArrowheads="1"/>
          </p:cNvSpPr>
          <p:nvPr/>
        </p:nvSpPr>
        <p:spPr bwMode="auto">
          <a:xfrm>
            <a:off x="2133600" y="1447800"/>
            <a:ext cx="8153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endParaRPr lang="en-US" altLang="en-US" sz="2400"/>
          </a:p>
        </p:txBody>
      </p:sp>
      <p:sp>
        <p:nvSpPr>
          <p:cNvPr id="45060" name="Text Box 5">
            <a:extLst>
              <a:ext uri="{FF2B5EF4-FFF2-40B4-BE49-F238E27FC236}">
                <a16:creationId xmlns:a16="http://schemas.microsoft.com/office/drawing/2014/main" id="{CC662D8A-A504-227B-8C1B-E932D30A462D}"/>
              </a:ext>
            </a:extLst>
          </p:cNvPr>
          <p:cNvSpPr txBox="1">
            <a:spLocks noChangeArrowheads="1"/>
          </p:cNvSpPr>
          <p:nvPr/>
        </p:nvSpPr>
        <p:spPr bwMode="auto">
          <a:xfrm>
            <a:off x="2193925" y="1565275"/>
            <a:ext cx="184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endParaRPr lang="en-US" altLang="en-US" sz="2400"/>
          </a:p>
        </p:txBody>
      </p:sp>
      <p:sp>
        <p:nvSpPr>
          <p:cNvPr id="45061" name="Rectangle 7">
            <a:extLst>
              <a:ext uri="{FF2B5EF4-FFF2-40B4-BE49-F238E27FC236}">
                <a16:creationId xmlns:a16="http://schemas.microsoft.com/office/drawing/2014/main" id="{5E37C610-2A35-F62C-D8CD-7344117905D3}"/>
              </a:ext>
            </a:extLst>
          </p:cNvPr>
          <p:cNvSpPr>
            <a:spLocks noGrp="1" noChangeArrowheads="1"/>
          </p:cNvSpPr>
          <p:nvPr/>
        </p:nvSpPr>
        <p:spPr bwMode="auto">
          <a:xfrm>
            <a:off x="1919288" y="2276476"/>
            <a:ext cx="8280400" cy="3762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lnSpc>
                <a:spcPct val="110000"/>
              </a:lnSpc>
              <a:spcBef>
                <a:spcPct val="0"/>
              </a:spcBef>
              <a:buClrTx/>
              <a:buSzTx/>
            </a:pPr>
            <a:r>
              <a:rPr lang="ko-KR" altLang="en-GB" sz="2800" b="1">
                <a:ea typeface="Gulim" panose="020B0600000101010101" pitchFamily="34" charset="-127"/>
              </a:rPr>
              <a:t> </a:t>
            </a:r>
            <a:r>
              <a:rPr lang="en-GB" altLang="ko-KR" sz="3600" b="1">
                <a:ea typeface="Gulim" panose="020B0600000101010101" pitchFamily="34" charset="-127"/>
              </a:rPr>
              <a:t>Required: </a:t>
            </a:r>
          </a:p>
          <a:p>
            <a:pPr>
              <a:lnSpc>
                <a:spcPct val="110000"/>
              </a:lnSpc>
              <a:spcBef>
                <a:spcPct val="0"/>
              </a:spcBef>
              <a:buClrTx/>
              <a:buSzTx/>
            </a:pPr>
            <a:endParaRPr lang="en-GB" altLang="ko-KR" sz="3600" b="1">
              <a:ea typeface="Gulim" panose="020B0600000101010101" pitchFamily="34" charset="-127"/>
            </a:endParaRPr>
          </a:p>
          <a:p>
            <a:pPr lvl="1">
              <a:lnSpc>
                <a:spcPct val="110000"/>
              </a:lnSpc>
              <a:spcBef>
                <a:spcPct val="0"/>
              </a:spcBef>
              <a:buFontTx/>
              <a:buNone/>
            </a:pPr>
            <a:r>
              <a:rPr lang="en-GB" altLang="ko-KR" sz="3600" b="1">
                <a:ea typeface="Gulim" panose="020B0600000101010101" pitchFamily="34" charset="-127"/>
              </a:rPr>
              <a:t>Thoughts</a:t>
            </a:r>
            <a:r>
              <a:rPr lang="en-GB" altLang="ko-KR" sz="3600">
                <a:ea typeface="Gulim" panose="020B0600000101010101" pitchFamily="34" charset="-127"/>
              </a:rPr>
              <a:t> on Philosophy, Society, Science, and Biology </a:t>
            </a:r>
            <a:r>
              <a:rPr lang="en-US" altLang="en-US" sz="3600"/>
              <a:t>in general.</a:t>
            </a:r>
            <a:endParaRPr lang="en-GB" altLang="ko-KR" sz="3600">
              <a:ea typeface="Gulim" panose="020B0600000101010101" pitchFamily="34" charset="-127"/>
            </a:endParaRPr>
          </a:p>
          <a:p>
            <a:pPr>
              <a:lnSpc>
                <a:spcPct val="110000"/>
              </a:lnSpc>
              <a:spcBef>
                <a:spcPct val="0"/>
              </a:spcBef>
              <a:buClrTx/>
              <a:buSzTx/>
              <a:buFontTx/>
              <a:buNone/>
            </a:pPr>
            <a:r>
              <a:rPr lang="en-GB" altLang="ko-KR" sz="2400" b="1">
                <a:ea typeface="Gulim" panose="020B0600000101010101" pitchFamily="34" charset="-127"/>
              </a:rPr>
              <a:t> </a:t>
            </a:r>
            <a:endParaRPr lang="en-US" altLang="en-US" sz="2400"/>
          </a:p>
          <a:p>
            <a:pPr>
              <a:lnSpc>
                <a:spcPct val="110000"/>
              </a:lnSpc>
              <a:spcBef>
                <a:spcPct val="0"/>
              </a:spcBef>
              <a:buClrTx/>
              <a:buSzTx/>
              <a:buFontTx/>
              <a:buNone/>
            </a:pPr>
            <a:endParaRPr lang="en-GB" altLang="ko-KR" sz="2000">
              <a:ea typeface="Gulim" panose="020B0600000101010101" pitchFamily="34" charset="-127"/>
            </a:endParaRPr>
          </a:p>
          <a:p>
            <a:pPr lvl="1">
              <a:spcBef>
                <a:spcPct val="0"/>
              </a:spcBef>
              <a:buFontTx/>
              <a:buNone/>
            </a:pPr>
            <a:endParaRPr lang="ko-KR" altLang="en-GB" sz="2400">
              <a:ea typeface="Gulim" panose="020B0600000101010101" pitchFamily="34" charset="-127"/>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082" name="Rectangle 1026">
            <a:extLst>
              <a:ext uri="{FF2B5EF4-FFF2-40B4-BE49-F238E27FC236}">
                <a16:creationId xmlns:a16="http://schemas.microsoft.com/office/drawing/2014/main" id="{F75E09DF-8869-0AB1-3DD3-F438B3F5B5F0}"/>
              </a:ext>
            </a:extLst>
          </p:cNvPr>
          <p:cNvSpPr>
            <a:spLocks noGrp="1" noChangeArrowheads="1"/>
          </p:cNvSpPr>
          <p:nvPr>
            <p:ph type="title"/>
          </p:nvPr>
        </p:nvSpPr>
        <p:spPr>
          <a:xfrm>
            <a:off x="1055440" y="220870"/>
            <a:ext cx="7667625" cy="836613"/>
          </a:xfrm>
        </p:spPr>
        <p:txBody>
          <a:bodyPr/>
          <a:lstStyle/>
          <a:p>
            <a:pPr eaLnBrk="1" hangingPunct="1"/>
            <a:r>
              <a:rPr lang="en-US" altLang="en-US" sz="5400" b="1" dirty="0"/>
              <a:t>Life is Complex(?)</a:t>
            </a:r>
          </a:p>
        </p:txBody>
      </p:sp>
      <p:sp>
        <p:nvSpPr>
          <p:cNvPr id="46083" name="Rectangle 1027">
            <a:extLst>
              <a:ext uri="{FF2B5EF4-FFF2-40B4-BE49-F238E27FC236}">
                <a16:creationId xmlns:a16="http://schemas.microsoft.com/office/drawing/2014/main" id="{F4DA176A-BBEF-B1D8-FA09-2A808AB54EC0}"/>
              </a:ext>
            </a:extLst>
          </p:cNvPr>
          <p:cNvSpPr>
            <a:spLocks noGrp="1" noChangeArrowheads="1"/>
          </p:cNvSpPr>
          <p:nvPr>
            <p:ph idx="1"/>
          </p:nvPr>
        </p:nvSpPr>
        <p:spPr>
          <a:xfrm>
            <a:off x="1631950" y="1052513"/>
            <a:ext cx="9036050" cy="5472112"/>
          </a:xfrm>
        </p:spPr>
        <p:txBody>
          <a:bodyPr/>
          <a:lstStyle/>
          <a:p>
            <a:pPr eaLnBrk="1" hangingPunct="1">
              <a:lnSpc>
                <a:spcPct val="90000"/>
              </a:lnSpc>
            </a:pPr>
            <a:endParaRPr lang="en-US" altLang="en-US" b="1"/>
          </a:p>
          <a:p>
            <a:pPr eaLnBrk="1" hangingPunct="1">
              <a:lnSpc>
                <a:spcPct val="90000"/>
              </a:lnSpc>
            </a:pPr>
            <a:r>
              <a:rPr lang="en-US" altLang="en-US" b="1"/>
              <a:t>Complex</a:t>
            </a:r>
            <a:r>
              <a:rPr lang="en-GB" altLang="ko-KR" b="1">
                <a:ea typeface="Gulim" panose="020B0600000101010101" pitchFamily="34" charset="-127"/>
              </a:rPr>
              <a:t> Homo sapiens</a:t>
            </a:r>
            <a:r>
              <a:rPr lang="en-GB" altLang="ko-KR">
                <a:ea typeface="Gulim" panose="020B0600000101010101" pitchFamily="34" charset="-127"/>
              </a:rPr>
              <a:t> live in layers of complex systems: multi-cellular, multi-organismal, multi-societal and multi-cultural.</a:t>
            </a:r>
          </a:p>
          <a:p>
            <a:pPr lvl="1" eaLnBrk="1" hangingPunct="1">
              <a:lnSpc>
                <a:spcPct val="90000"/>
              </a:lnSpc>
            </a:pPr>
            <a:r>
              <a:rPr lang="en-GB" altLang="ko-KR">
                <a:ea typeface="Gulim" panose="020B0600000101010101" pitchFamily="34" charset="-127"/>
              </a:rPr>
              <a:t>Similar patterns occur again again in different layers?</a:t>
            </a:r>
            <a:endParaRPr lang="en-US" altLang="en-US"/>
          </a:p>
          <a:p>
            <a:pPr eaLnBrk="1" hangingPunct="1">
              <a:lnSpc>
                <a:spcPct val="90000"/>
              </a:lnSpc>
            </a:pPr>
            <a:endParaRPr lang="en-US" altLang="en-US"/>
          </a:p>
          <a:p>
            <a:pPr eaLnBrk="1" hangingPunct="1">
              <a:lnSpc>
                <a:spcPct val="90000"/>
              </a:lnSpc>
            </a:pPr>
            <a:r>
              <a:rPr lang="en-US" altLang="en-US"/>
              <a:t>The main problem is what the </a:t>
            </a:r>
            <a:r>
              <a:rPr lang="en-US" altLang="en-US" b="1"/>
              <a:t>general patterns</a:t>
            </a:r>
            <a:r>
              <a:rPr lang="en-US" altLang="en-US"/>
              <a:t> are in the infinite number of biological layers.</a:t>
            </a:r>
          </a:p>
          <a:p>
            <a:pPr eaLnBrk="1" hangingPunct="1">
              <a:lnSpc>
                <a:spcPct val="90000"/>
              </a:lnSpc>
              <a:buFontTx/>
              <a:buNone/>
            </a:pPr>
            <a:endParaRPr lang="en-US" altLang="en-US"/>
          </a:p>
          <a:p>
            <a:pPr eaLnBrk="1" hangingPunct="1">
              <a:lnSpc>
                <a:spcPct val="90000"/>
              </a:lnSpc>
            </a:pPr>
            <a:r>
              <a:rPr lang="en-US" altLang="en-US" b="1"/>
              <a:t>Bioinformatics is the Study of Complexity</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06" name="Rectangle 2">
            <a:extLst>
              <a:ext uri="{FF2B5EF4-FFF2-40B4-BE49-F238E27FC236}">
                <a16:creationId xmlns:a16="http://schemas.microsoft.com/office/drawing/2014/main" id="{5406F6B5-D40F-A812-4B58-39C62307F917}"/>
              </a:ext>
            </a:extLst>
          </p:cNvPr>
          <p:cNvSpPr>
            <a:spLocks noGrp="1" noChangeArrowheads="1"/>
          </p:cNvSpPr>
          <p:nvPr>
            <p:ph type="title"/>
          </p:nvPr>
        </p:nvSpPr>
        <p:spPr>
          <a:xfrm>
            <a:off x="1199456" y="423863"/>
            <a:ext cx="7128569" cy="692150"/>
          </a:xfrm>
        </p:spPr>
        <p:txBody>
          <a:bodyPr>
            <a:normAutofit fontScale="90000"/>
          </a:bodyPr>
          <a:lstStyle/>
          <a:p>
            <a:pPr eaLnBrk="1" hangingPunct="1"/>
            <a:r>
              <a:rPr lang="en-GB" altLang="ko-KR" sz="5400" dirty="0">
                <a:ea typeface="Gulim" panose="020B0600000101010101" pitchFamily="34" charset="-127"/>
              </a:rPr>
              <a:t>The core of Biology</a:t>
            </a:r>
          </a:p>
        </p:txBody>
      </p:sp>
      <p:sp>
        <p:nvSpPr>
          <p:cNvPr id="36867" name="Rectangle 3">
            <a:extLst>
              <a:ext uri="{FF2B5EF4-FFF2-40B4-BE49-F238E27FC236}">
                <a16:creationId xmlns:a16="http://schemas.microsoft.com/office/drawing/2014/main" id="{FB3396DD-E490-AB52-A506-2023F857048D}"/>
              </a:ext>
            </a:extLst>
          </p:cNvPr>
          <p:cNvSpPr>
            <a:spLocks noGrp="1" noChangeArrowheads="1"/>
          </p:cNvSpPr>
          <p:nvPr>
            <p:ph idx="1"/>
          </p:nvPr>
        </p:nvSpPr>
        <p:spPr>
          <a:xfrm>
            <a:off x="1127448" y="1844676"/>
            <a:ext cx="9937104" cy="4251325"/>
          </a:xfrm>
        </p:spPr>
        <p:txBody>
          <a:bodyPr>
            <a:normAutofit fontScale="85000" lnSpcReduction="20000"/>
          </a:bodyPr>
          <a:lstStyle/>
          <a:p>
            <a:pPr eaLnBrk="1" hangingPunct="1">
              <a:lnSpc>
                <a:spcPct val="90000"/>
              </a:lnSpc>
              <a:defRPr/>
            </a:pPr>
            <a:r>
              <a:rPr lang="en-GB" altLang="ko-KR" sz="4200" b="1" dirty="0">
                <a:ea typeface="Gulim" panose="020B0600000101010101" pitchFamily="50" charset="-127"/>
              </a:rPr>
              <a:t>Biology is an information science over energy metabolism</a:t>
            </a:r>
          </a:p>
          <a:p>
            <a:pPr eaLnBrk="1" hangingPunct="1">
              <a:lnSpc>
                <a:spcPct val="90000"/>
              </a:lnSpc>
              <a:defRPr/>
            </a:pPr>
            <a:r>
              <a:rPr lang="en-GB" altLang="ko-KR" sz="4200" b="1" dirty="0">
                <a:ea typeface="Gulim" panose="020B0600000101010101" pitchFamily="50" charset="-127"/>
              </a:rPr>
              <a:t>Two important things:</a:t>
            </a:r>
          </a:p>
          <a:p>
            <a:pPr lvl="1" eaLnBrk="1" hangingPunct="1">
              <a:lnSpc>
                <a:spcPct val="90000"/>
              </a:lnSpc>
              <a:defRPr/>
            </a:pPr>
            <a:r>
              <a:rPr lang="en-GB" altLang="ko-KR" sz="3800" b="1" dirty="0">
                <a:ea typeface="Gulim" panose="020B0600000101010101" pitchFamily="50" charset="-127"/>
              </a:rPr>
              <a:t>ENERGY and INFORMATION</a:t>
            </a:r>
          </a:p>
          <a:p>
            <a:pPr eaLnBrk="1" hangingPunct="1">
              <a:lnSpc>
                <a:spcPct val="90000"/>
              </a:lnSpc>
              <a:defRPr/>
            </a:pPr>
            <a:r>
              <a:rPr lang="en-GB" altLang="ko-KR" sz="3800" b="1" dirty="0">
                <a:ea typeface="Gulim" panose="020B0600000101010101" pitchFamily="50" charset="-127"/>
              </a:rPr>
              <a:t>Johann G. Mendel’s </a:t>
            </a:r>
            <a:r>
              <a:rPr lang="en-GB" altLang="ko-KR" sz="1400" b="1" dirty="0">
                <a:ea typeface="Gulim" panose="020B0600000101010101" pitchFamily="50" charset="-127"/>
              </a:rPr>
              <a:t>(1822-1884) </a:t>
            </a:r>
            <a:r>
              <a:rPr lang="en-GB" altLang="ko-KR" sz="3800" b="1" dirty="0">
                <a:ea typeface="Gulim" panose="020B0600000101010101" pitchFamily="50" charset="-127"/>
              </a:rPr>
              <a:t>genetic work on peas </a:t>
            </a:r>
            <a:r>
              <a:rPr lang="en-GB" altLang="ko-KR" sz="1400" b="1" dirty="0">
                <a:ea typeface="Gulim" panose="020B0600000101010101" pitchFamily="50" charset="-127"/>
              </a:rPr>
              <a:t>(</a:t>
            </a:r>
            <a:r>
              <a:rPr lang="en-GB" altLang="ko-KR" sz="1400" b="1" i="1" dirty="0" err="1">
                <a:ea typeface="Gulim" panose="020B0600000101010101" pitchFamily="50" charset="-127"/>
              </a:rPr>
              <a:t>Pisum</a:t>
            </a:r>
            <a:r>
              <a:rPr lang="en-GB" altLang="ko-KR" sz="1400" b="1" dirty="0">
                <a:ea typeface="Gulim" panose="020B0600000101010101" pitchFamily="50" charset="-127"/>
              </a:rPr>
              <a:t>)</a:t>
            </a:r>
            <a:r>
              <a:rPr lang="en-GB" altLang="ko-KR" sz="3800" b="1" dirty="0">
                <a:ea typeface="Gulim" panose="020B0600000101010101" pitchFamily="50" charset="-127"/>
              </a:rPr>
              <a:t> </a:t>
            </a:r>
          </a:p>
          <a:p>
            <a:pPr marL="0" indent="0" eaLnBrk="1" hangingPunct="1">
              <a:lnSpc>
                <a:spcPct val="90000"/>
              </a:lnSpc>
              <a:buNone/>
              <a:defRPr/>
            </a:pPr>
            <a:r>
              <a:rPr lang="en-GB" altLang="ko-KR" sz="3800" b="1" dirty="0">
                <a:ea typeface="Gulim" panose="020B0600000101010101" pitchFamily="50" charset="-127"/>
                <a:sym typeface="Wingdings" panose="05000000000000000000" pitchFamily="2" charset="2"/>
              </a:rPr>
              <a:t>          </a:t>
            </a:r>
            <a:r>
              <a:rPr lang="en-GB" altLang="ko-KR" sz="3800" b="1" dirty="0" err="1">
                <a:ea typeface="Gulim" panose="020B0600000101010101" pitchFamily="50" charset="-127"/>
                <a:sym typeface="Wingdings" panose="05000000000000000000" pitchFamily="2" charset="2"/>
              </a:rPr>
              <a:t>bioinformatic</a:t>
            </a:r>
            <a:r>
              <a:rPr lang="en-GB" altLang="ko-KR" sz="3800" b="1" dirty="0">
                <a:ea typeface="Gulim" panose="020B0600000101010101" pitchFamily="50" charset="-127"/>
                <a:sym typeface="Wingdings" panose="05000000000000000000" pitchFamily="2" charset="2"/>
              </a:rPr>
              <a:t> analysis, modelling and prediction. </a:t>
            </a:r>
          </a:p>
          <a:p>
            <a:pPr eaLnBrk="1" hangingPunct="1">
              <a:lnSpc>
                <a:spcPct val="90000"/>
              </a:lnSpc>
              <a:defRPr/>
            </a:pPr>
            <a:endParaRPr lang="en-GB" altLang="ko-KR" sz="3800" b="1" dirty="0">
              <a:ea typeface="Gulim" panose="020B0600000101010101" pitchFamily="50" charset="-127"/>
              <a:sym typeface="Wingdings" panose="05000000000000000000" pitchFamily="2" charset="2"/>
            </a:endParaRPr>
          </a:p>
          <a:p>
            <a:pPr eaLnBrk="1" hangingPunct="1">
              <a:lnSpc>
                <a:spcPct val="90000"/>
              </a:lnSpc>
              <a:defRPr/>
            </a:pPr>
            <a:r>
              <a:rPr lang="en-GB" altLang="ko-KR" sz="3800" b="1" dirty="0">
                <a:ea typeface="Gulim" panose="020B0600000101010101" pitchFamily="50" charset="-127"/>
                <a:sym typeface="Wingdings" panose="05000000000000000000" pitchFamily="2" charset="2"/>
              </a:rPr>
              <a:t>Perhaps he is the first well-known classical </a:t>
            </a:r>
            <a:r>
              <a:rPr lang="en-GB" altLang="ko-KR" sz="3800" b="1" dirty="0" err="1">
                <a:ea typeface="Gulim" panose="020B0600000101010101" pitchFamily="50" charset="-127"/>
                <a:sym typeface="Wingdings" panose="05000000000000000000" pitchFamily="2" charset="2"/>
              </a:rPr>
              <a:t>bioinformatist</a:t>
            </a:r>
            <a:r>
              <a:rPr lang="en-GB" altLang="ko-KR" sz="3800" b="1" dirty="0">
                <a:ea typeface="Gulim" panose="020B0600000101010101" pitchFamily="50" charset="-127"/>
                <a:sym typeface="Wingdings" panose="05000000000000000000" pitchFamily="2" charset="2"/>
              </a:rPr>
              <a:t> in history.</a:t>
            </a:r>
          </a:p>
          <a:p>
            <a:pPr eaLnBrk="1" hangingPunct="1">
              <a:lnSpc>
                <a:spcPct val="90000"/>
              </a:lnSpc>
              <a:defRPr/>
            </a:pPr>
            <a:endParaRPr lang="en-GB" altLang="ko-KR" sz="4200" dirty="0">
              <a:ea typeface="Gulim" panose="020B0600000101010101" pitchFamily="50" charset="-127"/>
            </a:endParaRPr>
          </a:p>
          <a:p>
            <a:pPr lvl="1" eaLnBrk="1" hangingPunct="1">
              <a:lnSpc>
                <a:spcPct val="90000"/>
              </a:lnSpc>
              <a:buFontTx/>
              <a:buNone/>
              <a:defRPr/>
            </a:pPr>
            <a:endParaRPr lang="en-US" altLang="en-US" sz="4700" dirty="0"/>
          </a:p>
          <a:p>
            <a:pPr lvl="1" eaLnBrk="1" hangingPunct="1">
              <a:lnSpc>
                <a:spcPct val="90000"/>
              </a:lnSpc>
              <a:buFontTx/>
              <a:buNone/>
              <a:defRPr/>
            </a:pPr>
            <a:endParaRPr lang="en-US" altLang="en-US" sz="3800" dirty="0"/>
          </a:p>
          <a:p>
            <a:pPr eaLnBrk="1" hangingPunct="1">
              <a:lnSpc>
                <a:spcPct val="90000"/>
              </a:lnSpc>
              <a:buFontTx/>
              <a:buNone/>
              <a:defRPr/>
            </a:pPr>
            <a:endParaRPr lang="ko-KR" altLang="en-GB" sz="2000" dirty="0">
              <a:ea typeface="Gulim" panose="020B0600000101010101" pitchFamily="50" charset="-127"/>
            </a:endParaRPr>
          </a:p>
        </p:txBody>
      </p:sp>
      <p:pic>
        <p:nvPicPr>
          <p:cNvPr id="47108" name="Picture 4" descr="mendel-face">
            <a:extLst>
              <a:ext uri="{FF2B5EF4-FFF2-40B4-BE49-F238E27FC236}">
                <a16:creationId xmlns:a16="http://schemas.microsoft.com/office/drawing/2014/main" id="{A21231F4-2265-3E2F-8657-DBAA485F12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40069" y="260648"/>
            <a:ext cx="1504950"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130" name="제목 1">
            <a:extLst>
              <a:ext uri="{FF2B5EF4-FFF2-40B4-BE49-F238E27FC236}">
                <a16:creationId xmlns:a16="http://schemas.microsoft.com/office/drawing/2014/main" id="{A89B7758-DE15-3C38-BFE6-C679CFD75EFD}"/>
              </a:ext>
            </a:extLst>
          </p:cNvPr>
          <p:cNvSpPr>
            <a:spLocks noGrp="1"/>
          </p:cNvSpPr>
          <p:nvPr>
            <p:ph type="title"/>
          </p:nvPr>
        </p:nvSpPr>
        <p:spPr/>
        <p:txBody>
          <a:bodyPr>
            <a:normAutofit/>
          </a:bodyPr>
          <a:lstStyle/>
          <a:p>
            <a:r>
              <a:rPr lang="en-GB" altLang="ko-KR" sz="4800" b="1" dirty="0">
                <a:ea typeface="Gulim" panose="020B0600000101010101" pitchFamily="34" charset="-127"/>
                <a:sym typeface="Wingdings" panose="05000000000000000000" pitchFamily="2" charset="2"/>
              </a:rPr>
              <a:t>Evolution, </a:t>
            </a:r>
            <a:endParaRPr lang="ko-KR" altLang="en-US" sz="4800" dirty="0">
              <a:ea typeface="Gulim" panose="020B0600000101010101" pitchFamily="34" charset="-127"/>
            </a:endParaRPr>
          </a:p>
        </p:txBody>
      </p:sp>
      <p:sp>
        <p:nvSpPr>
          <p:cNvPr id="48131" name="내용 개체 틀 2">
            <a:extLst>
              <a:ext uri="{FF2B5EF4-FFF2-40B4-BE49-F238E27FC236}">
                <a16:creationId xmlns:a16="http://schemas.microsoft.com/office/drawing/2014/main" id="{9F3D0C9F-6AD6-0935-3979-0BD5D0FCFEEF}"/>
              </a:ext>
            </a:extLst>
          </p:cNvPr>
          <p:cNvSpPr>
            <a:spLocks noGrp="1"/>
          </p:cNvSpPr>
          <p:nvPr>
            <p:ph idx="1"/>
          </p:nvPr>
        </p:nvSpPr>
        <p:spPr/>
        <p:txBody>
          <a:bodyPr/>
          <a:lstStyle/>
          <a:p>
            <a:pPr eaLnBrk="1" hangingPunct="1">
              <a:lnSpc>
                <a:spcPct val="90000"/>
              </a:lnSpc>
            </a:pPr>
            <a:r>
              <a:rPr lang="en-GB" altLang="ko-KR" sz="3600" b="1" dirty="0">
                <a:latin typeface="Arial Narrow" panose="020B0606020202030204" pitchFamily="34" charset="0"/>
                <a:ea typeface="Gulim" panose="020B0600000101010101" pitchFamily="34" charset="-127"/>
                <a:sym typeface="Wingdings" panose="05000000000000000000" pitchFamily="2" charset="2"/>
              </a:rPr>
              <a:t>Charles Darwin’s </a:t>
            </a:r>
            <a:r>
              <a:rPr lang="en-GB" altLang="ko-KR" sz="1600" b="1" dirty="0">
                <a:latin typeface="Arial Narrow" panose="020B0606020202030204" pitchFamily="34" charset="0"/>
                <a:ea typeface="Gulim" panose="020B0600000101010101" pitchFamily="34" charset="-127"/>
                <a:sym typeface="Wingdings" panose="05000000000000000000" pitchFamily="2" charset="2"/>
              </a:rPr>
              <a:t>[1809 - 1882] </a:t>
            </a:r>
            <a:r>
              <a:rPr lang="en-GB" altLang="ko-KR" sz="3600" b="1" dirty="0">
                <a:latin typeface="Arial Narrow" panose="020B0606020202030204" pitchFamily="34" charset="0"/>
                <a:ea typeface="Gulim" panose="020B0600000101010101" pitchFamily="34" charset="-127"/>
                <a:sym typeface="Wingdings" panose="05000000000000000000" pitchFamily="2" charset="2"/>
              </a:rPr>
              <a:t>is one of very few general principle biology has. The process of evolution is often applied to technology nowadays. Virtually every aspect of Biological information processing is concerned about evolution. Evolutionary theories also provide the third element in Biology: time. </a:t>
            </a:r>
          </a:p>
          <a:p>
            <a:pPr eaLnBrk="1" hangingPunct="1">
              <a:lnSpc>
                <a:spcPct val="90000"/>
              </a:lnSpc>
            </a:pPr>
            <a:r>
              <a:rPr lang="en-GB" altLang="ko-KR" sz="3600" b="1" dirty="0">
                <a:latin typeface="Arial Narrow" panose="020B0606020202030204" pitchFamily="34" charset="0"/>
                <a:ea typeface="Gulim" panose="020B0600000101010101" pitchFamily="34" charset="-127"/>
                <a:sym typeface="Wingdings" panose="05000000000000000000" pitchFamily="2" charset="2"/>
              </a:rPr>
              <a:t>Bioinformatics deals with evolution in Biology, all the time.</a:t>
            </a:r>
          </a:p>
          <a:p>
            <a:endParaRPr lang="ko-KR" altLang="en-US" dirty="0">
              <a:latin typeface="Arial Narrow" panose="020B0606020202030204" pitchFamily="34" charset="0"/>
              <a:ea typeface="Gulim" panose="020B0600000101010101" pitchFamily="34" charset="-127"/>
            </a:endParaRPr>
          </a:p>
        </p:txBody>
      </p:sp>
      <p:sp>
        <p:nvSpPr>
          <p:cNvPr id="48132" name="날짜 개체 틀 3">
            <a:extLst>
              <a:ext uri="{FF2B5EF4-FFF2-40B4-BE49-F238E27FC236}">
                <a16:creationId xmlns:a16="http://schemas.microsoft.com/office/drawing/2014/main" id="{359F9009-5E1F-A52A-5C2D-AB8A96B423CA}"/>
              </a:ext>
            </a:extLst>
          </p:cNvPr>
          <p:cNvSpPr>
            <a:spLocks noGrp="1"/>
          </p:cNvSpPr>
          <p:nvPr>
            <p:ph type="dt" sz="half" idx="10"/>
          </p:nvPr>
        </p:nvSpPr>
        <p:spPr>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fld id="{A459D082-85F5-48DD-9112-44754AC9521B}" type="datetime1">
              <a:rPr lang="ko-KR" altLang="en-US" sz="1400">
                <a:ea typeface="Gulim" panose="020B0600000101010101" pitchFamily="34" charset="-127"/>
              </a:rPr>
              <a:pPr>
                <a:spcBef>
                  <a:spcPct val="0"/>
                </a:spcBef>
                <a:buClrTx/>
                <a:buSzTx/>
                <a:buFontTx/>
                <a:buNone/>
              </a:pPr>
              <a:t>2025-03-06</a:t>
            </a:fld>
            <a:endParaRPr lang="en-GB" altLang="ko-KR" sz="1400">
              <a:ea typeface="Gulim" panose="020B0600000101010101" pitchFamily="34" charset="-127"/>
            </a:endParaRPr>
          </a:p>
        </p:txBody>
      </p:sp>
      <p:sp>
        <p:nvSpPr>
          <p:cNvPr id="48133" name="슬라이드 번호 개체 틀 4">
            <a:extLst>
              <a:ext uri="{FF2B5EF4-FFF2-40B4-BE49-F238E27FC236}">
                <a16:creationId xmlns:a16="http://schemas.microsoft.com/office/drawing/2014/main" id="{2C82E1CA-99C5-1569-8ED4-5E876CD4C550}"/>
              </a:ext>
            </a:extLst>
          </p:cNvPr>
          <p:cNvSpPr>
            <a:spLocks noGrp="1"/>
          </p:cNvSpPr>
          <p:nvPr>
            <p:ph type="sldNum" sz="quarter" idx="12"/>
          </p:nvPr>
        </p:nvSpPr>
        <p:spPr>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fld id="{5F21A1A9-5D58-4288-B803-A6C4F6433C78}" type="slidenum">
              <a:rPr lang="ko-KR" altLang="en-GB" sz="1400"/>
              <a:pPr>
                <a:spcBef>
                  <a:spcPct val="0"/>
                </a:spcBef>
                <a:buClrTx/>
                <a:buSzTx/>
                <a:buFontTx/>
                <a:buNone/>
              </a:pPr>
              <a:t>69</a:t>
            </a:fld>
            <a:endParaRPr lang="en-GB" altLang="ko-KR" sz="14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97054181-C849-375B-DD60-2CFDAEDF50D1}"/>
              </a:ext>
            </a:extLst>
          </p:cNvPr>
          <p:cNvSpPr>
            <a:spLocks noGrp="1"/>
          </p:cNvSpPr>
          <p:nvPr>
            <p:ph type="title"/>
          </p:nvPr>
        </p:nvSpPr>
        <p:spPr>
          <a:xfrm>
            <a:off x="335360" y="332656"/>
            <a:ext cx="10874424" cy="916211"/>
          </a:xfrm>
        </p:spPr>
        <p:txBody>
          <a:bodyPr>
            <a:normAutofit/>
          </a:bodyPr>
          <a:lstStyle/>
          <a:p>
            <a:r>
              <a:rPr lang="en-US" sz="5400" b="0" i="0" dirty="0">
                <a:solidFill>
                  <a:srgbClr val="0033CC"/>
                </a:solidFill>
                <a:effectLst/>
                <a:latin typeface="Arial" panose="020B0604020202020204" pitchFamily="34" charset="0"/>
              </a:rPr>
              <a:t>Goal</a:t>
            </a:r>
            <a:r>
              <a:rPr lang="en-US" sz="5400" b="0" i="0" dirty="0">
                <a:solidFill>
                  <a:srgbClr val="000000"/>
                </a:solidFill>
                <a:effectLst/>
                <a:latin typeface="Arial" panose="020B0604020202020204" pitchFamily="34" charset="0"/>
              </a:rPr>
              <a:t>: Knowing Biological Aging</a:t>
            </a:r>
            <a:endParaRPr lang="en-US" sz="5400" dirty="0"/>
          </a:p>
        </p:txBody>
      </p:sp>
      <p:sp>
        <p:nvSpPr>
          <p:cNvPr id="3" name="내용 개체 틀 2">
            <a:extLst>
              <a:ext uri="{FF2B5EF4-FFF2-40B4-BE49-F238E27FC236}">
                <a16:creationId xmlns:a16="http://schemas.microsoft.com/office/drawing/2014/main" id="{C91BACDD-CF79-B129-4775-65BB2316B247}"/>
              </a:ext>
            </a:extLst>
          </p:cNvPr>
          <p:cNvSpPr>
            <a:spLocks noGrp="1"/>
          </p:cNvSpPr>
          <p:nvPr>
            <p:ph idx="1"/>
          </p:nvPr>
        </p:nvSpPr>
        <p:spPr>
          <a:xfrm>
            <a:off x="479376" y="1628800"/>
            <a:ext cx="10874424" cy="4548163"/>
          </a:xfrm>
        </p:spPr>
        <p:txBody>
          <a:bodyPr>
            <a:normAutofit/>
          </a:bodyPr>
          <a:lstStyle/>
          <a:p>
            <a:pPr marL="0" indent="0" algn="l">
              <a:buNone/>
            </a:pPr>
            <a:r>
              <a:rPr lang="en-US" sz="3200" b="1" i="0" dirty="0">
                <a:solidFill>
                  <a:srgbClr val="000000"/>
                </a:solidFill>
                <a:effectLst/>
                <a:latin typeface="Arial" panose="020B0604020202020204" pitchFamily="34" charset="0"/>
              </a:rPr>
              <a:t>Enjoying</a:t>
            </a:r>
            <a:r>
              <a:rPr lang="en-US" sz="3200" b="0" i="0" dirty="0">
                <a:solidFill>
                  <a:srgbClr val="000000"/>
                </a:solidFill>
                <a:effectLst/>
                <a:latin typeface="Arial" panose="020B0604020202020204" pitchFamily="34" charset="0"/>
              </a:rPr>
              <a:t> to learn biological aging is the goal of students.</a:t>
            </a:r>
            <a:br>
              <a:rPr lang="en-US" sz="3200" b="0" i="0" dirty="0">
                <a:solidFill>
                  <a:srgbClr val="000000"/>
                </a:solidFill>
                <a:effectLst/>
                <a:latin typeface="Arial" panose="020B0604020202020204" pitchFamily="34" charset="0"/>
              </a:rPr>
            </a:br>
            <a:br>
              <a:rPr lang="en-US" sz="3200" b="0" i="0" dirty="0">
                <a:solidFill>
                  <a:srgbClr val="000000"/>
                </a:solidFill>
                <a:effectLst/>
                <a:latin typeface="Arial" panose="020B0604020202020204" pitchFamily="34" charset="0"/>
              </a:rPr>
            </a:br>
            <a:r>
              <a:rPr lang="en-US" sz="3200" b="0" i="0" dirty="0">
                <a:solidFill>
                  <a:srgbClr val="000000"/>
                </a:solidFill>
                <a:effectLst/>
                <a:latin typeface="Arial" panose="020B0604020202020204" pitchFamily="34" charset="0"/>
              </a:rPr>
              <a:t>1. What is aging at molecular and omics levels?</a:t>
            </a:r>
            <a:br>
              <a:rPr lang="en-US" sz="3200" b="0" i="0" dirty="0">
                <a:solidFill>
                  <a:srgbClr val="000000"/>
                </a:solidFill>
                <a:effectLst/>
                <a:latin typeface="Arial" panose="020B0604020202020204" pitchFamily="34" charset="0"/>
              </a:rPr>
            </a:br>
            <a:r>
              <a:rPr lang="en-US" sz="3200" b="0" i="0" dirty="0">
                <a:solidFill>
                  <a:srgbClr val="000000"/>
                </a:solidFill>
                <a:effectLst/>
                <a:latin typeface="Arial" panose="020B0604020202020204" pitchFamily="34" charset="0"/>
              </a:rPr>
              <a:t>2. How can we </a:t>
            </a:r>
            <a:r>
              <a:rPr lang="en-US" sz="3200" b="0" i="0" dirty="0">
                <a:solidFill>
                  <a:srgbClr val="FF0000"/>
                </a:solidFill>
                <a:effectLst/>
                <a:latin typeface="Arial" panose="020B0604020202020204" pitchFamily="34" charset="0"/>
              </a:rPr>
              <a:t>Slow, Stop, &amp; Subvert </a:t>
            </a:r>
            <a:r>
              <a:rPr lang="en-US" sz="3200" b="0" i="0" dirty="0">
                <a:solidFill>
                  <a:srgbClr val="000000"/>
                </a:solidFill>
                <a:effectLst/>
                <a:latin typeface="Arial" panose="020B0604020202020204" pitchFamily="34" charset="0"/>
              </a:rPr>
              <a:t>aging using omics.</a:t>
            </a:r>
          </a:p>
          <a:p>
            <a:pPr lvl="1"/>
            <a:r>
              <a:rPr lang="en-US" sz="3200" dirty="0">
                <a:solidFill>
                  <a:srgbClr val="000000"/>
                </a:solidFill>
                <a:latin typeface="Arial" panose="020B0604020202020204" pitchFamily="34" charset="0"/>
              </a:rPr>
              <a:t>SSS-aging</a:t>
            </a:r>
          </a:p>
          <a:p>
            <a:pPr marL="0" indent="0" algn="l">
              <a:buNone/>
            </a:pPr>
            <a:endParaRPr lang="en-US" sz="3200" b="0" i="0" dirty="0">
              <a:solidFill>
                <a:srgbClr val="000000"/>
              </a:solidFill>
              <a:effectLst/>
              <a:latin typeface="Arial" panose="020B0604020202020204" pitchFamily="34" charset="0"/>
            </a:endParaRPr>
          </a:p>
          <a:p>
            <a:pPr marL="0" indent="0" algn="l">
              <a:buNone/>
            </a:pPr>
            <a:r>
              <a:rPr lang="en-US" sz="3600" b="0" i="0" dirty="0">
                <a:solidFill>
                  <a:srgbClr val="000000"/>
                </a:solidFill>
                <a:effectLst/>
                <a:latin typeface="Arial" panose="020B0604020202020204" pitchFamily="34" charset="0"/>
              </a:rPr>
              <a:t>          * </a:t>
            </a:r>
            <a:r>
              <a:rPr lang="en-US" sz="3200" dirty="0"/>
              <a:t>disrupt or defy the traditional process of aging</a:t>
            </a:r>
            <a:br>
              <a:rPr lang="en-US" sz="3200" b="0" i="0" dirty="0">
                <a:solidFill>
                  <a:srgbClr val="000000"/>
                </a:solidFill>
                <a:effectLst/>
                <a:latin typeface="Arial" panose="020B0604020202020204" pitchFamily="34" charset="0"/>
              </a:rPr>
            </a:br>
            <a:br>
              <a:rPr lang="en-US" sz="3200" b="0" i="0" dirty="0">
                <a:solidFill>
                  <a:srgbClr val="000000"/>
                </a:solidFill>
                <a:effectLst/>
                <a:latin typeface="Arial" panose="020B0604020202020204" pitchFamily="34" charset="0"/>
              </a:rPr>
            </a:br>
            <a:endParaRPr lang="en-US" sz="3200" dirty="0"/>
          </a:p>
        </p:txBody>
      </p:sp>
      <p:sp>
        <p:nvSpPr>
          <p:cNvPr id="4" name="날짜 개체 틀 3">
            <a:extLst>
              <a:ext uri="{FF2B5EF4-FFF2-40B4-BE49-F238E27FC236}">
                <a16:creationId xmlns:a16="http://schemas.microsoft.com/office/drawing/2014/main" id="{71231495-3EAB-5C76-749A-C52EFC9496B3}"/>
              </a:ext>
            </a:extLst>
          </p:cNvPr>
          <p:cNvSpPr>
            <a:spLocks noGrp="1"/>
          </p:cNvSpPr>
          <p:nvPr>
            <p:ph type="dt" sz="half" idx="10"/>
          </p:nvPr>
        </p:nvSpPr>
        <p:spPr/>
        <p:txBody>
          <a:bodyPr/>
          <a:lstStyle/>
          <a:p>
            <a:pPr>
              <a:defRPr/>
            </a:pPr>
            <a:fld id="{D6E53535-85ED-44A0-8129-58A515194D52}" type="datetime1">
              <a:rPr lang="ko-KR" altLang="en-US" smtClean="0"/>
              <a:pPr>
                <a:defRPr/>
              </a:pPr>
              <a:t>2025-03-06</a:t>
            </a:fld>
            <a:endParaRPr lang="en-GB" altLang="ko-KR"/>
          </a:p>
        </p:txBody>
      </p:sp>
      <p:sp>
        <p:nvSpPr>
          <p:cNvPr id="5" name="슬라이드 번호 개체 틀 4">
            <a:extLst>
              <a:ext uri="{FF2B5EF4-FFF2-40B4-BE49-F238E27FC236}">
                <a16:creationId xmlns:a16="http://schemas.microsoft.com/office/drawing/2014/main" id="{F96B6C23-3D09-CD6F-1691-3D30B90CFF1D}"/>
              </a:ext>
            </a:extLst>
          </p:cNvPr>
          <p:cNvSpPr>
            <a:spLocks noGrp="1"/>
          </p:cNvSpPr>
          <p:nvPr>
            <p:ph type="sldNum" sz="quarter" idx="12"/>
          </p:nvPr>
        </p:nvSpPr>
        <p:spPr/>
        <p:txBody>
          <a:bodyPr/>
          <a:lstStyle/>
          <a:p>
            <a:fld id="{9A92719C-2796-456A-A93B-1B95D280CEC9}" type="slidenum">
              <a:rPr lang="ko-KR" altLang="en-GB" smtClean="0"/>
              <a:pPr/>
              <a:t>7</a:t>
            </a:fld>
            <a:endParaRPr lang="en-GB" altLang="ko-KR"/>
          </a:p>
        </p:txBody>
      </p:sp>
    </p:spTree>
    <p:extLst>
      <p:ext uri="{BB962C8B-B14F-4D97-AF65-F5344CB8AC3E}">
        <p14:creationId xmlns:p14="http://schemas.microsoft.com/office/powerpoint/2010/main" val="307517128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154" name="Rectangle 1026">
            <a:extLst>
              <a:ext uri="{FF2B5EF4-FFF2-40B4-BE49-F238E27FC236}">
                <a16:creationId xmlns:a16="http://schemas.microsoft.com/office/drawing/2014/main" id="{F2146E62-7964-02E0-4FB1-83A38E79CC52}"/>
              </a:ext>
            </a:extLst>
          </p:cNvPr>
          <p:cNvSpPr>
            <a:spLocks noGrp="1" noChangeArrowheads="1"/>
          </p:cNvSpPr>
          <p:nvPr>
            <p:ph type="title"/>
          </p:nvPr>
        </p:nvSpPr>
        <p:spPr>
          <a:xfrm>
            <a:off x="1524000" y="1"/>
            <a:ext cx="8243888" cy="981075"/>
          </a:xfrm>
        </p:spPr>
        <p:txBody>
          <a:bodyPr/>
          <a:lstStyle/>
          <a:p>
            <a:pPr eaLnBrk="1" hangingPunct="1"/>
            <a:r>
              <a:rPr lang="en-US" altLang="en-US" sz="2800" b="1"/>
              <a:t>Long</a:t>
            </a:r>
            <a:r>
              <a:rPr lang="en-US" altLang="en-US" b="1"/>
              <a:t> Definition of Bioinformatics</a:t>
            </a:r>
          </a:p>
        </p:txBody>
      </p:sp>
      <p:sp>
        <p:nvSpPr>
          <p:cNvPr id="49155" name="Rectangle 1027">
            <a:extLst>
              <a:ext uri="{FF2B5EF4-FFF2-40B4-BE49-F238E27FC236}">
                <a16:creationId xmlns:a16="http://schemas.microsoft.com/office/drawing/2014/main" id="{D2736C76-4CE5-B1CE-DDF1-F42D95CF1528}"/>
              </a:ext>
            </a:extLst>
          </p:cNvPr>
          <p:cNvSpPr>
            <a:spLocks noGrp="1" noChangeArrowheads="1"/>
          </p:cNvSpPr>
          <p:nvPr>
            <p:ph idx="1"/>
          </p:nvPr>
        </p:nvSpPr>
        <p:spPr>
          <a:xfrm>
            <a:off x="1676401" y="1524001"/>
            <a:ext cx="8640763" cy="4608513"/>
          </a:xfrm>
        </p:spPr>
        <p:txBody>
          <a:bodyPr/>
          <a:lstStyle/>
          <a:p>
            <a:pPr eaLnBrk="1" hangingPunct="1">
              <a:buFontTx/>
              <a:buNone/>
            </a:pPr>
            <a:r>
              <a:rPr lang="en-US" altLang="en-US" sz="4000" dirty="0"/>
              <a:t>Is a discipline of Science that analyses, seeks understanding and models Life  as an </a:t>
            </a:r>
            <a:r>
              <a:rPr lang="en-US" altLang="en-US" sz="4000" i="1" dirty="0"/>
              <a:t>Information Processing </a:t>
            </a:r>
            <a:r>
              <a:rPr lang="en-US" altLang="en-US" sz="4000" i="1" dirty="0" err="1"/>
              <a:t>phoenomenon</a:t>
            </a:r>
            <a:r>
              <a:rPr lang="en-US" altLang="en-US" sz="4000" dirty="0"/>
              <a:t>  over Energy   with methods   derived from philosophy, mathematics and computer science   using biological experimental data.</a:t>
            </a:r>
          </a:p>
          <a:p>
            <a:pPr eaLnBrk="1" hangingPunct="1">
              <a:buFontTx/>
              <a:buNone/>
            </a:pPr>
            <a:r>
              <a:rPr lang="ko-KR" altLang="en-US" sz="3200" dirty="0">
                <a:ea typeface="Gulim" panose="020B0600000101010101" pitchFamily="34" charset="-127"/>
              </a:rPr>
              <a:t>                  </a:t>
            </a:r>
            <a:r>
              <a:rPr lang="en-US" altLang="ko-KR" sz="3200" dirty="0">
                <a:ea typeface="Gulim" panose="020B0600000101010101" pitchFamily="34" charset="-127"/>
              </a:rPr>
              <a:t>- Jong Bhak, 2000</a:t>
            </a:r>
          </a:p>
          <a:p>
            <a:pPr eaLnBrk="1" hangingPunct="1"/>
            <a:endParaRPr lang="en-US" altLang="en-US" sz="2800"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0178" name="Rectangle 1026">
            <a:extLst>
              <a:ext uri="{FF2B5EF4-FFF2-40B4-BE49-F238E27FC236}">
                <a16:creationId xmlns:a16="http://schemas.microsoft.com/office/drawing/2014/main" id="{88AE9A21-B93B-ACD0-FE2C-932DBA299C41}"/>
              </a:ext>
            </a:extLst>
          </p:cNvPr>
          <p:cNvSpPr>
            <a:spLocks noGrp="1" noChangeArrowheads="1"/>
          </p:cNvSpPr>
          <p:nvPr>
            <p:ph type="title"/>
          </p:nvPr>
        </p:nvSpPr>
        <p:spPr>
          <a:xfrm>
            <a:off x="335360" y="0"/>
            <a:ext cx="9723040" cy="1143000"/>
          </a:xfrm>
        </p:spPr>
        <p:txBody>
          <a:bodyPr/>
          <a:lstStyle/>
          <a:p>
            <a:pPr eaLnBrk="1" hangingPunct="1"/>
            <a:r>
              <a:rPr lang="en-US" altLang="en-US" dirty="0"/>
              <a:t>Short Definition of Bioinformatics</a:t>
            </a:r>
          </a:p>
        </p:txBody>
      </p:sp>
      <p:sp>
        <p:nvSpPr>
          <p:cNvPr id="50179" name="Rectangle 1027">
            <a:extLst>
              <a:ext uri="{FF2B5EF4-FFF2-40B4-BE49-F238E27FC236}">
                <a16:creationId xmlns:a16="http://schemas.microsoft.com/office/drawing/2014/main" id="{00ED4BCB-559A-9032-1E5A-0371A5D43F51}"/>
              </a:ext>
            </a:extLst>
          </p:cNvPr>
          <p:cNvSpPr>
            <a:spLocks noGrp="1" noChangeArrowheads="1"/>
          </p:cNvSpPr>
          <p:nvPr>
            <p:ph idx="1"/>
          </p:nvPr>
        </p:nvSpPr>
        <p:spPr>
          <a:xfrm>
            <a:off x="1703388" y="1628776"/>
            <a:ext cx="8964612" cy="4295775"/>
          </a:xfrm>
        </p:spPr>
        <p:txBody>
          <a:bodyPr/>
          <a:lstStyle/>
          <a:p>
            <a:pPr eaLnBrk="1" hangingPunct="1"/>
            <a:endParaRPr lang="en-US" altLang="en-US" sz="4400" b="1" dirty="0"/>
          </a:p>
          <a:p>
            <a:pPr eaLnBrk="1" hangingPunct="1"/>
            <a:r>
              <a:rPr lang="en-US" altLang="en-US" sz="4400" b="1" dirty="0"/>
              <a:t> Bioinformatics </a:t>
            </a:r>
            <a:r>
              <a:rPr lang="en-US" altLang="en-US" sz="3600" b="1" dirty="0"/>
              <a:t>is</a:t>
            </a:r>
            <a:r>
              <a:rPr lang="en-US" altLang="en-US" sz="4400" b="1" dirty="0"/>
              <a:t> Biology  </a:t>
            </a:r>
            <a:r>
              <a:rPr lang="en-US" altLang="en-US" sz="3600" b="1" dirty="0"/>
              <a:t>and </a:t>
            </a:r>
            <a:r>
              <a:rPr lang="en-US" altLang="en-US" sz="4400" b="1" dirty="0"/>
              <a:t>Biology </a:t>
            </a:r>
            <a:r>
              <a:rPr lang="en-US" altLang="en-US" sz="3600" b="1" dirty="0"/>
              <a:t>is</a:t>
            </a:r>
            <a:r>
              <a:rPr lang="en-US" altLang="en-US" sz="4400" b="1" dirty="0"/>
              <a:t> Bioinformatics</a:t>
            </a:r>
          </a:p>
          <a:p>
            <a:pPr eaLnBrk="1" hangingPunct="1"/>
            <a:endParaRPr lang="en-US" altLang="en-US" sz="4400" b="1" dirty="0"/>
          </a:p>
          <a:p>
            <a:pPr lvl="4" eaLnBrk="1" hangingPunct="1">
              <a:buFontTx/>
              <a:buNone/>
            </a:pPr>
            <a:r>
              <a:rPr lang="en-US" altLang="en-US" sz="1800" dirty="0"/>
              <a:t>- Jong Bhak, 2000</a:t>
            </a:r>
          </a:p>
          <a:p>
            <a:pPr eaLnBrk="1" hangingPunct="1"/>
            <a:endParaRPr lang="en-US" altLang="en-US" sz="4400" dirty="0"/>
          </a:p>
          <a:p>
            <a:pPr eaLnBrk="1" hangingPunct="1"/>
            <a:endParaRPr lang="en-US" altLang="en-US" b="1"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2CFD16-CF61-D79B-34E5-468AFDFAC05D}"/>
              </a:ext>
            </a:extLst>
          </p:cNvPr>
          <p:cNvSpPr>
            <a:spLocks noGrp="1"/>
          </p:cNvSpPr>
          <p:nvPr>
            <p:ph type="title"/>
          </p:nvPr>
        </p:nvSpPr>
        <p:spPr>
          <a:xfrm>
            <a:off x="623392" y="25400"/>
            <a:ext cx="9587408" cy="1243360"/>
          </a:xfrm>
        </p:spPr>
        <p:txBody>
          <a:bodyPr>
            <a:noAutofit/>
          </a:bodyPr>
          <a:lstStyle/>
          <a:p>
            <a:pPr eaLnBrk="1" hangingPunct="1">
              <a:defRPr/>
            </a:pPr>
            <a:r>
              <a:rPr lang="en-US" altLang="ko-KR" sz="5400" dirty="0">
                <a:ea typeface="Gulim" panose="020B0600000101010101" pitchFamily="50" charset="-127"/>
              </a:rPr>
              <a:t>Brief history of Biology</a:t>
            </a:r>
            <a:endParaRPr lang="ko-KR" altLang="en-US" sz="4800" dirty="0">
              <a:ea typeface="Gulim" panose="020B0600000101010101" pitchFamily="50" charset="-127"/>
            </a:endParaRPr>
          </a:p>
        </p:txBody>
      </p:sp>
      <p:sp>
        <p:nvSpPr>
          <p:cNvPr id="51203" name="Content Placeholder 2">
            <a:extLst>
              <a:ext uri="{FF2B5EF4-FFF2-40B4-BE49-F238E27FC236}">
                <a16:creationId xmlns:a16="http://schemas.microsoft.com/office/drawing/2014/main" id="{C3BD206B-1E4E-4FA3-6516-AE7C783F5A23}"/>
              </a:ext>
            </a:extLst>
          </p:cNvPr>
          <p:cNvSpPr>
            <a:spLocks noGrp="1"/>
          </p:cNvSpPr>
          <p:nvPr>
            <p:ph idx="1"/>
          </p:nvPr>
        </p:nvSpPr>
        <p:spPr>
          <a:xfrm>
            <a:off x="1487488" y="1268760"/>
            <a:ext cx="8229600" cy="5486400"/>
          </a:xfrm>
        </p:spPr>
        <p:txBody>
          <a:bodyPr>
            <a:normAutofit fontScale="92500" lnSpcReduction="10000"/>
          </a:bodyPr>
          <a:lstStyle/>
          <a:p>
            <a:pPr eaLnBrk="1" hangingPunct="1">
              <a:lnSpc>
                <a:spcPct val="80000"/>
              </a:lnSpc>
            </a:pPr>
            <a:r>
              <a:rPr lang="en-US" altLang="ko-KR" sz="2500" b="1" dirty="0">
                <a:solidFill>
                  <a:srgbClr val="FF0000"/>
                </a:solidFill>
                <a:ea typeface="Gulim" panose="020B0600000101010101" pitchFamily="34" charset="-127"/>
              </a:rPr>
              <a:t>Darwin</a:t>
            </a:r>
          </a:p>
          <a:p>
            <a:pPr eaLnBrk="1" hangingPunct="1">
              <a:lnSpc>
                <a:spcPct val="80000"/>
              </a:lnSpc>
            </a:pPr>
            <a:r>
              <a:rPr lang="en-US" altLang="ko-KR" sz="2500" b="1" dirty="0">
                <a:solidFill>
                  <a:srgbClr val="FF0000"/>
                </a:solidFill>
                <a:ea typeface="Gulim" panose="020B0600000101010101" pitchFamily="34" charset="-127"/>
              </a:rPr>
              <a:t>Mendel</a:t>
            </a:r>
          </a:p>
          <a:p>
            <a:pPr eaLnBrk="1" hangingPunct="1">
              <a:lnSpc>
                <a:spcPct val="80000"/>
              </a:lnSpc>
            </a:pPr>
            <a:r>
              <a:rPr lang="en-US" altLang="ko-KR" sz="2500" b="1" dirty="0">
                <a:solidFill>
                  <a:srgbClr val="0070C0"/>
                </a:solidFill>
                <a:ea typeface="Gulim" panose="020B0600000101010101" pitchFamily="34" charset="-127"/>
              </a:rPr>
              <a:t>3D Proteins</a:t>
            </a:r>
          </a:p>
          <a:p>
            <a:pPr eaLnBrk="1" hangingPunct="1">
              <a:lnSpc>
                <a:spcPct val="80000"/>
              </a:lnSpc>
            </a:pPr>
            <a:r>
              <a:rPr lang="en-US" altLang="ko-KR" sz="2500" b="1" dirty="0">
                <a:solidFill>
                  <a:srgbClr val="0070C0"/>
                </a:solidFill>
                <a:ea typeface="Gulim" panose="020B0600000101010101" pitchFamily="34" charset="-127"/>
              </a:rPr>
              <a:t>DNA model</a:t>
            </a:r>
          </a:p>
          <a:p>
            <a:pPr eaLnBrk="1" hangingPunct="1">
              <a:lnSpc>
                <a:spcPct val="80000"/>
              </a:lnSpc>
            </a:pPr>
            <a:r>
              <a:rPr lang="en-US" altLang="ko-KR" sz="2500" b="1" dirty="0">
                <a:solidFill>
                  <a:srgbClr val="0070C0"/>
                </a:solidFill>
                <a:ea typeface="Gulim" panose="020B0600000101010101" pitchFamily="34" charset="-127"/>
              </a:rPr>
              <a:t>Sequencing(Sanger)</a:t>
            </a:r>
          </a:p>
          <a:p>
            <a:pPr eaLnBrk="1" hangingPunct="1">
              <a:lnSpc>
                <a:spcPct val="80000"/>
              </a:lnSpc>
            </a:pPr>
            <a:r>
              <a:rPr lang="en-US" altLang="ko-KR" sz="2500" dirty="0">
                <a:ea typeface="Gulim" panose="020B0600000101010101" pitchFamily="34" charset="-127"/>
              </a:rPr>
              <a:t>Cloning Recombination</a:t>
            </a:r>
          </a:p>
          <a:p>
            <a:pPr eaLnBrk="1" hangingPunct="1">
              <a:lnSpc>
                <a:spcPct val="80000"/>
              </a:lnSpc>
            </a:pPr>
            <a:r>
              <a:rPr lang="en-US" altLang="ko-KR" sz="2500" dirty="0">
                <a:ea typeface="Gulim" panose="020B0600000101010101" pitchFamily="34" charset="-127"/>
              </a:rPr>
              <a:t>Amplification Technologies</a:t>
            </a:r>
          </a:p>
          <a:p>
            <a:pPr eaLnBrk="1" hangingPunct="1">
              <a:lnSpc>
                <a:spcPct val="80000"/>
              </a:lnSpc>
            </a:pPr>
            <a:r>
              <a:rPr lang="en-US" altLang="ko-KR" sz="2500" dirty="0">
                <a:ea typeface="Gulim" panose="020B0600000101010101" pitchFamily="34" charset="-127"/>
              </a:rPr>
              <a:t>Human Reference Genome</a:t>
            </a:r>
          </a:p>
          <a:p>
            <a:pPr eaLnBrk="1" hangingPunct="1">
              <a:lnSpc>
                <a:spcPct val="80000"/>
              </a:lnSpc>
            </a:pPr>
            <a:r>
              <a:rPr lang="en-US" altLang="ko-KR" sz="2500" b="1" dirty="0">
                <a:ea typeface="Gulim" panose="020B0600000101010101" pitchFamily="34" charset="-127"/>
              </a:rPr>
              <a:t>Next Gen. Sequencing/Personal Genomics</a:t>
            </a:r>
          </a:p>
          <a:p>
            <a:pPr eaLnBrk="1" hangingPunct="1">
              <a:lnSpc>
                <a:spcPct val="80000"/>
              </a:lnSpc>
            </a:pPr>
            <a:r>
              <a:rPr lang="en-US" altLang="ko-KR" sz="2500" dirty="0">
                <a:ea typeface="Gulim" panose="020B0600000101010101" pitchFamily="34" charset="-127"/>
              </a:rPr>
              <a:t>Diagnostics using Genomic data</a:t>
            </a:r>
          </a:p>
          <a:p>
            <a:pPr eaLnBrk="1" hangingPunct="1">
              <a:lnSpc>
                <a:spcPct val="80000"/>
              </a:lnSpc>
            </a:pPr>
            <a:r>
              <a:rPr lang="en-US" altLang="ko-KR" sz="2500" dirty="0">
                <a:ea typeface="Gulim" panose="020B0600000101010101" pitchFamily="34" charset="-127"/>
              </a:rPr>
              <a:t>Synthetic Biology</a:t>
            </a:r>
          </a:p>
          <a:p>
            <a:pPr eaLnBrk="1" hangingPunct="1">
              <a:lnSpc>
                <a:spcPct val="80000"/>
              </a:lnSpc>
            </a:pPr>
            <a:r>
              <a:rPr lang="en-US" altLang="ko-KR" sz="2500" dirty="0">
                <a:ea typeface="Gulim" panose="020B0600000101010101" pitchFamily="34" charset="-127"/>
              </a:rPr>
              <a:t>Genome Engineering</a:t>
            </a:r>
          </a:p>
          <a:p>
            <a:pPr eaLnBrk="1" hangingPunct="1">
              <a:lnSpc>
                <a:spcPct val="80000"/>
              </a:lnSpc>
            </a:pPr>
            <a:r>
              <a:rPr lang="en-US" altLang="ko-KR" sz="2500" b="1" dirty="0">
                <a:solidFill>
                  <a:srgbClr val="00B050"/>
                </a:solidFill>
                <a:ea typeface="Gulim" panose="020B0600000101010101" pitchFamily="34" charset="-127"/>
              </a:rPr>
              <a:t>Cancer Cure </a:t>
            </a:r>
            <a:r>
              <a:rPr lang="en-US" altLang="ko-KR" sz="2500" b="1" dirty="0">
                <a:solidFill>
                  <a:srgbClr val="00B050"/>
                </a:solidFill>
                <a:ea typeface="Gulim" panose="020B0600000101010101" pitchFamily="34" charset="-127"/>
                <a:sym typeface="Wingdings" panose="05000000000000000000" pitchFamily="2" charset="2"/>
              </a:rPr>
              <a:t> </a:t>
            </a:r>
            <a:r>
              <a:rPr lang="en-US" altLang="ko-KR" sz="2500" b="1" dirty="0">
                <a:solidFill>
                  <a:srgbClr val="FFFF00"/>
                </a:solidFill>
                <a:ea typeface="Gulim" panose="020B0600000101010101" pitchFamily="34" charset="-127"/>
                <a:sym typeface="Wingdings" panose="05000000000000000000" pitchFamily="2" charset="2"/>
              </a:rPr>
              <a:t>2022</a:t>
            </a:r>
          </a:p>
          <a:p>
            <a:pPr eaLnBrk="1" hangingPunct="1">
              <a:lnSpc>
                <a:spcPct val="80000"/>
              </a:lnSpc>
            </a:pPr>
            <a:r>
              <a:rPr lang="en-US" altLang="ko-KR" sz="2500" b="1" dirty="0">
                <a:solidFill>
                  <a:srgbClr val="00B050"/>
                </a:solidFill>
                <a:ea typeface="Gulim" panose="020B0600000101010101" pitchFamily="34" charset="-127"/>
                <a:sym typeface="Wingdings" panose="05000000000000000000" pitchFamily="2" charset="2"/>
              </a:rPr>
              <a:t>Aging Cure  </a:t>
            </a:r>
            <a:r>
              <a:rPr lang="en-US" altLang="ko-KR" sz="2500" b="1" dirty="0">
                <a:solidFill>
                  <a:srgbClr val="FFFF00"/>
                </a:solidFill>
                <a:ea typeface="Gulim" panose="020B0600000101010101" pitchFamily="34" charset="-127"/>
                <a:sym typeface="Wingdings" panose="05000000000000000000" pitchFamily="2" charset="2"/>
              </a:rPr>
              <a:t>2042</a:t>
            </a:r>
            <a:endParaRPr lang="en-US" altLang="ko-KR" sz="2500" b="1" dirty="0">
              <a:solidFill>
                <a:srgbClr val="FFFF00"/>
              </a:solidFill>
              <a:ea typeface="Gulim" panose="020B0600000101010101" pitchFamily="34" charset="-127"/>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250" name="Text Box 6">
            <a:extLst>
              <a:ext uri="{FF2B5EF4-FFF2-40B4-BE49-F238E27FC236}">
                <a16:creationId xmlns:a16="http://schemas.microsoft.com/office/drawing/2014/main" id="{4AEF8FA7-A3F3-5A05-F1BD-B74E4426A58E}"/>
              </a:ext>
            </a:extLst>
          </p:cNvPr>
          <p:cNvSpPr txBox="1">
            <a:spLocks noChangeArrowheads="1"/>
          </p:cNvSpPr>
          <p:nvPr/>
        </p:nvSpPr>
        <p:spPr bwMode="auto">
          <a:xfrm>
            <a:off x="4572000" y="152400"/>
            <a:ext cx="5334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latinLnBrk="1" hangingPunct="1">
              <a:spcBef>
                <a:spcPct val="0"/>
              </a:spcBef>
              <a:buClrTx/>
              <a:buSzTx/>
              <a:buFontTx/>
              <a:buNone/>
            </a:pPr>
            <a:r>
              <a:rPr kumimoji="1" lang="en-US" altLang="ko-KR" sz="1400" b="1">
                <a:solidFill>
                  <a:schemeClr val="accent1"/>
                </a:solidFill>
                <a:ea typeface="Gulim" panose="020B0600000101010101" pitchFamily="34" charset="-127"/>
              </a:rPr>
              <a:t>DNA  modelling (Watson &amp; Crick, 1953): Molecular Biology</a:t>
            </a:r>
          </a:p>
        </p:txBody>
      </p:sp>
      <p:sp>
        <p:nvSpPr>
          <p:cNvPr id="53251" name="Line 7">
            <a:extLst>
              <a:ext uri="{FF2B5EF4-FFF2-40B4-BE49-F238E27FC236}">
                <a16:creationId xmlns:a16="http://schemas.microsoft.com/office/drawing/2014/main" id="{70C7D4AD-C24B-F87F-09C9-1EA5E07AA7F9}"/>
              </a:ext>
            </a:extLst>
          </p:cNvPr>
          <p:cNvSpPr>
            <a:spLocks noChangeShapeType="1"/>
          </p:cNvSpPr>
          <p:nvPr/>
        </p:nvSpPr>
        <p:spPr bwMode="auto">
          <a:xfrm flipH="1">
            <a:off x="5943600" y="457200"/>
            <a:ext cx="0" cy="381000"/>
          </a:xfrm>
          <a:prstGeom prst="line">
            <a:avLst/>
          </a:prstGeom>
          <a:noFill/>
          <a:ln w="158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252" name="Text Box 8">
            <a:extLst>
              <a:ext uri="{FF2B5EF4-FFF2-40B4-BE49-F238E27FC236}">
                <a16:creationId xmlns:a16="http://schemas.microsoft.com/office/drawing/2014/main" id="{4F36A1D0-D120-5D57-C61A-FDE0B204435A}"/>
              </a:ext>
            </a:extLst>
          </p:cNvPr>
          <p:cNvSpPr txBox="1">
            <a:spLocks noChangeArrowheads="1"/>
          </p:cNvSpPr>
          <p:nvPr/>
        </p:nvSpPr>
        <p:spPr bwMode="auto">
          <a:xfrm>
            <a:off x="4008438" y="765175"/>
            <a:ext cx="58674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latinLnBrk="1" hangingPunct="1">
              <a:spcBef>
                <a:spcPct val="0"/>
              </a:spcBef>
              <a:buClrTx/>
              <a:buSzTx/>
              <a:buFontTx/>
              <a:buNone/>
            </a:pPr>
            <a:r>
              <a:rPr kumimoji="1" lang="en-US" altLang="ko-KR" sz="1400" b="1">
                <a:ea typeface="Gulim" panose="020B0600000101010101" pitchFamily="34" charset="-127"/>
              </a:rPr>
              <a:t>Hemoglobin Myoglobin</a:t>
            </a:r>
            <a:r>
              <a:rPr kumimoji="1" lang="ko-KR" altLang="en-US" sz="1200" b="1">
                <a:ea typeface="Gulim" panose="020B0600000101010101" pitchFamily="34" charset="-127"/>
              </a:rPr>
              <a:t> </a:t>
            </a:r>
            <a:r>
              <a:rPr kumimoji="1" lang="ko-KR" altLang="en-US" sz="1400" b="1">
                <a:ea typeface="Gulim" panose="020B0600000101010101" pitchFamily="34" charset="-127"/>
              </a:rPr>
              <a:t>(</a:t>
            </a:r>
            <a:r>
              <a:rPr kumimoji="1" lang="en-US" altLang="ko-KR" sz="1400" b="1">
                <a:ea typeface="Gulim" panose="020B0600000101010101" pitchFamily="34" charset="-127"/>
              </a:rPr>
              <a:t>Max Perutz,John Kentreu)</a:t>
            </a:r>
          </a:p>
        </p:txBody>
      </p:sp>
      <p:sp>
        <p:nvSpPr>
          <p:cNvPr id="53253" name="Text Box 9">
            <a:extLst>
              <a:ext uri="{FF2B5EF4-FFF2-40B4-BE49-F238E27FC236}">
                <a16:creationId xmlns:a16="http://schemas.microsoft.com/office/drawing/2014/main" id="{4753C1A9-9054-C1D9-9BFB-D922A519FB3F}"/>
              </a:ext>
            </a:extLst>
          </p:cNvPr>
          <p:cNvSpPr txBox="1">
            <a:spLocks noChangeArrowheads="1"/>
          </p:cNvSpPr>
          <p:nvPr/>
        </p:nvSpPr>
        <p:spPr bwMode="auto">
          <a:xfrm>
            <a:off x="5951538" y="1052513"/>
            <a:ext cx="33528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latinLnBrk="1" hangingPunct="1">
              <a:spcBef>
                <a:spcPct val="0"/>
              </a:spcBef>
              <a:buClrTx/>
              <a:buSzTx/>
              <a:buFontTx/>
              <a:buNone/>
            </a:pPr>
            <a:r>
              <a:rPr kumimoji="1" lang="en-US" altLang="ko-KR" sz="1400" b="1">
                <a:ea typeface="Gulim" panose="020B0600000101010101" pitchFamily="34" charset="-127"/>
              </a:rPr>
              <a:t>(Structure </a:t>
            </a:r>
            <a:r>
              <a:rPr kumimoji="1" lang="en-US" altLang="ko-KR" sz="1200" b="1">
                <a:ea typeface="Gulim" panose="020B0600000101010101" pitchFamily="34" charset="-127"/>
              </a:rPr>
              <a:t>and </a:t>
            </a:r>
            <a:r>
              <a:rPr kumimoji="1" lang="ko-KR" altLang="en-US" sz="1400" b="1">
                <a:ea typeface="Gulim" panose="020B0600000101010101" pitchFamily="34" charset="-127"/>
              </a:rPr>
              <a:t> </a:t>
            </a:r>
            <a:r>
              <a:rPr kumimoji="1" lang="en-US" altLang="ko-KR" sz="1400" b="1">
                <a:ea typeface="Gulim" panose="020B0600000101010101" pitchFamily="34" charset="-127"/>
              </a:rPr>
              <a:t>sequence relationship)</a:t>
            </a:r>
            <a:endParaRPr kumimoji="1" lang="ko-KR" altLang="en-US" sz="1200" b="1">
              <a:ea typeface="Gulim" panose="020B0600000101010101" pitchFamily="34" charset="-127"/>
            </a:endParaRPr>
          </a:p>
        </p:txBody>
      </p:sp>
      <p:sp>
        <p:nvSpPr>
          <p:cNvPr id="53254" name="Text Box 10">
            <a:extLst>
              <a:ext uri="{FF2B5EF4-FFF2-40B4-BE49-F238E27FC236}">
                <a16:creationId xmlns:a16="http://schemas.microsoft.com/office/drawing/2014/main" id="{DD51E3FB-6ED5-FD37-F383-5ABDED5267A6}"/>
              </a:ext>
            </a:extLst>
          </p:cNvPr>
          <p:cNvSpPr txBox="1">
            <a:spLocks noChangeArrowheads="1"/>
          </p:cNvSpPr>
          <p:nvPr/>
        </p:nvSpPr>
        <p:spPr bwMode="auto">
          <a:xfrm>
            <a:off x="6019801" y="1676400"/>
            <a:ext cx="1381125" cy="376238"/>
          </a:xfrm>
          <a:prstGeom prst="rect">
            <a:avLst/>
          </a:prstGeom>
          <a:noFill/>
          <a:ln w="9525">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latinLnBrk="1" hangingPunct="1">
              <a:spcBef>
                <a:spcPct val="0"/>
              </a:spcBef>
              <a:buClrTx/>
              <a:buSzTx/>
              <a:buFontTx/>
              <a:buNone/>
            </a:pPr>
            <a:r>
              <a:rPr kumimoji="1" lang="en-US" altLang="ko-KR" sz="1800" b="1">
                <a:solidFill>
                  <a:srgbClr val="FF0000"/>
                </a:solidFill>
                <a:latin typeface="Verdana" panose="020B0604030504040204" pitchFamily="34" charset="0"/>
                <a:ea typeface="Gulim" panose="020B0600000101010101" pitchFamily="34" charset="-127"/>
              </a:rPr>
              <a:t>structure</a:t>
            </a:r>
          </a:p>
        </p:txBody>
      </p:sp>
      <p:sp>
        <p:nvSpPr>
          <p:cNvPr id="53255" name="Text Box 11">
            <a:extLst>
              <a:ext uri="{FF2B5EF4-FFF2-40B4-BE49-F238E27FC236}">
                <a16:creationId xmlns:a16="http://schemas.microsoft.com/office/drawing/2014/main" id="{514C7A7B-C851-6D57-CB6E-A3E725C61FE6}"/>
              </a:ext>
            </a:extLst>
          </p:cNvPr>
          <p:cNvSpPr txBox="1">
            <a:spLocks noChangeArrowheads="1"/>
          </p:cNvSpPr>
          <p:nvPr/>
        </p:nvSpPr>
        <p:spPr bwMode="auto">
          <a:xfrm>
            <a:off x="8094663" y="1677989"/>
            <a:ext cx="1408112" cy="37623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latinLnBrk="1" hangingPunct="1">
              <a:spcBef>
                <a:spcPct val="0"/>
              </a:spcBef>
              <a:buClrTx/>
              <a:buSzTx/>
              <a:buFontTx/>
              <a:buNone/>
            </a:pPr>
            <a:r>
              <a:rPr kumimoji="1" lang="en-US" altLang="ko-KR" sz="1800" b="1">
                <a:solidFill>
                  <a:srgbClr val="FF0000"/>
                </a:solidFill>
                <a:latin typeface="Verdana" panose="020B0604030504040204" pitchFamily="34" charset="0"/>
                <a:ea typeface="Gulim" panose="020B0600000101010101" pitchFamily="34" charset="-127"/>
              </a:rPr>
              <a:t>sequence</a:t>
            </a:r>
          </a:p>
        </p:txBody>
      </p:sp>
      <p:grpSp>
        <p:nvGrpSpPr>
          <p:cNvPr id="53256" name="Group 12">
            <a:extLst>
              <a:ext uri="{FF2B5EF4-FFF2-40B4-BE49-F238E27FC236}">
                <a16:creationId xmlns:a16="http://schemas.microsoft.com/office/drawing/2014/main" id="{2066F0BB-DBFE-8D1A-E3C2-1B761F08E395}"/>
              </a:ext>
            </a:extLst>
          </p:cNvPr>
          <p:cNvGrpSpPr>
            <a:grpSpLocks/>
          </p:cNvGrpSpPr>
          <p:nvPr/>
        </p:nvGrpSpPr>
        <p:grpSpPr bwMode="auto">
          <a:xfrm>
            <a:off x="5029200" y="2413000"/>
            <a:ext cx="2895600" cy="527050"/>
            <a:chOff x="1776" y="1788"/>
            <a:chExt cx="1824" cy="332"/>
          </a:xfrm>
        </p:grpSpPr>
        <p:sp>
          <p:nvSpPr>
            <p:cNvPr id="53293" name="Text Box 13">
              <a:extLst>
                <a:ext uri="{FF2B5EF4-FFF2-40B4-BE49-F238E27FC236}">
                  <a16:creationId xmlns:a16="http://schemas.microsoft.com/office/drawing/2014/main" id="{E5499FAF-0800-63D9-9318-E5AA127EC4D3}"/>
                </a:ext>
              </a:extLst>
            </p:cNvPr>
            <p:cNvSpPr txBox="1">
              <a:spLocks noChangeArrowheads="1"/>
            </p:cNvSpPr>
            <p:nvPr/>
          </p:nvSpPr>
          <p:spPr bwMode="auto">
            <a:xfrm>
              <a:off x="1776" y="1788"/>
              <a:ext cx="1824" cy="33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latinLnBrk="1" hangingPunct="1">
                <a:spcBef>
                  <a:spcPct val="0"/>
                </a:spcBef>
                <a:buClrTx/>
                <a:buSzTx/>
                <a:buFontTx/>
                <a:buNone/>
              </a:pPr>
              <a:r>
                <a:rPr kumimoji="1" lang="en-US" altLang="ko-KR" sz="1400" b="1">
                  <a:ea typeface="Gulim" panose="020B0600000101010101" pitchFamily="34" charset="-127"/>
                </a:rPr>
                <a:t>DNA           codon           anticodon  </a:t>
              </a:r>
            </a:p>
            <a:p>
              <a:pPr eaLnBrk="1" latinLnBrk="1" hangingPunct="1">
                <a:spcBef>
                  <a:spcPct val="0"/>
                </a:spcBef>
                <a:buClrTx/>
                <a:buSzTx/>
                <a:buFontTx/>
                <a:buNone/>
              </a:pPr>
              <a:r>
                <a:rPr kumimoji="1" lang="en-US" altLang="ko-KR" sz="1400" b="1">
                  <a:ea typeface="Gulim" panose="020B0600000101010101" pitchFamily="34" charset="-127"/>
                </a:rPr>
                <a:t>          peptide</a:t>
              </a:r>
              <a:r>
                <a:rPr kumimoji="1" lang="en-US" altLang="ko-KR" sz="1200" b="1">
                  <a:ea typeface="Gulim" panose="020B0600000101010101" pitchFamily="34" charset="-127"/>
                </a:rPr>
                <a:t>  </a:t>
              </a:r>
              <a:r>
                <a:rPr kumimoji="1" lang="ko-KR" altLang="en-US" sz="1200" b="1">
                  <a:ea typeface="Gulim" panose="020B0600000101010101" pitchFamily="34" charset="-127"/>
                </a:rPr>
                <a:t>개념정리</a:t>
              </a:r>
            </a:p>
          </p:txBody>
        </p:sp>
        <p:sp>
          <p:nvSpPr>
            <p:cNvPr id="53294" name="Line 14">
              <a:extLst>
                <a:ext uri="{FF2B5EF4-FFF2-40B4-BE49-F238E27FC236}">
                  <a16:creationId xmlns:a16="http://schemas.microsoft.com/office/drawing/2014/main" id="{3F73EC07-EB1A-110C-3A27-8C041320241F}"/>
                </a:ext>
              </a:extLst>
            </p:cNvPr>
            <p:cNvSpPr>
              <a:spLocks noChangeShapeType="1"/>
            </p:cNvSpPr>
            <p:nvPr/>
          </p:nvSpPr>
          <p:spPr bwMode="auto">
            <a:xfrm>
              <a:off x="2160" y="1884"/>
              <a:ext cx="144"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295" name="Line 15">
              <a:extLst>
                <a:ext uri="{FF2B5EF4-FFF2-40B4-BE49-F238E27FC236}">
                  <a16:creationId xmlns:a16="http://schemas.microsoft.com/office/drawing/2014/main" id="{A020D314-BBA8-FC7A-2CF6-37BC809039C2}"/>
                </a:ext>
              </a:extLst>
            </p:cNvPr>
            <p:cNvSpPr>
              <a:spLocks noChangeShapeType="1"/>
            </p:cNvSpPr>
            <p:nvPr/>
          </p:nvSpPr>
          <p:spPr bwMode="auto">
            <a:xfrm>
              <a:off x="2736" y="1884"/>
              <a:ext cx="144"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296" name="Line 16">
              <a:extLst>
                <a:ext uri="{FF2B5EF4-FFF2-40B4-BE49-F238E27FC236}">
                  <a16:creationId xmlns:a16="http://schemas.microsoft.com/office/drawing/2014/main" id="{FF56B84E-8295-2BEA-AAAA-A212C66CCF2F}"/>
                </a:ext>
              </a:extLst>
            </p:cNvPr>
            <p:cNvSpPr>
              <a:spLocks noChangeShapeType="1"/>
            </p:cNvSpPr>
            <p:nvPr/>
          </p:nvSpPr>
          <p:spPr bwMode="auto">
            <a:xfrm>
              <a:off x="1920" y="2016"/>
              <a:ext cx="144"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3257" name="Text Box 17">
            <a:extLst>
              <a:ext uri="{FF2B5EF4-FFF2-40B4-BE49-F238E27FC236}">
                <a16:creationId xmlns:a16="http://schemas.microsoft.com/office/drawing/2014/main" id="{0E54C288-4BAC-1235-E373-B7DA819DA038}"/>
              </a:ext>
            </a:extLst>
          </p:cNvPr>
          <p:cNvSpPr txBox="1">
            <a:spLocks noChangeArrowheads="1"/>
          </p:cNvSpPr>
          <p:nvPr/>
        </p:nvSpPr>
        <p:spPr bwMode="auto">
          <a:xfrm>
            <a:off x="8077200" y="2393950"/>
            <a:ext cx="2590800" cy="5270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latinLnBrk="1" hangingPunct="1">
              <a:spcBef>
                <a:spcPct val="0"/>
              </a:spcBef>
              <a:buClrTx/>
              <a:buSzTx/>
              <a:buFontTx/>
              <a:buNone/>
            </a:pPr>
            <a:r>
              <a:rPr kumimoji="1" lang="en-US" altLang="ko-KR" sz="1400" b="1">
                <a:ea typeface="Gulim" panose="020B0600000101010101" pitchFamily="34" charset="-127"/>
              </a:rPr>
              <a:t>Genome sequencing </a:t>
            </a:r>
            <a:r>
              <a:rPr kumimoji="1" lang="ko-KR" altLang="en-US" sz="1400" b="1">
                <a:ea typeface="Gulim" panose="020B0600000101010101" pitchFamily="34" charset="-127"/>
              </a:rPr>
              <a:t> (</a:t>
            </a:r>
            <a:r>
              <a:rPr kumimoji="1" lang="en-US" altLang="ko-KR" sz="1400" b="1">
                <a:ea typeface="Gulim" panose="020B0600000101010101" pitchFamily="34" charset="-127"/>
              </a:rPr>
              <a:t>F.sanger) Full genome sequencing</a:t>
            </a:r>
          </a:p>
        </p:txBody>
      </p:sp>
      <p:sp>
        <p:nvSpPr>
          <p:cNvPr id="53258" name="Text Box 18">
            <a:extLst>
              <a:ext uri="{FF2B5EF4-FFF2-40B4-BE49-F238E27FC236}">
                <a16:creationId xmlns:a16="http://schemas.microsoft.com/office/drawing/2014/main" id="{B49E9D85-1714-C9EE-11B3-59E9064070E7}"/>
              </a:ext>
            </a:extLst>
          </p:cNvPr>
          <p:cNvSpPr txBox="1">
            <a:spLocks noChangeArrowheads="1"/>
          </p:cNvSpPr>
          <p:nvPr/>
        </p:nvSpPr>
        <p:spPr bwMode="auto">
          <a:xfrm>
            <a:off x="8077200" y="3308351"/>
            <a:ext cx="2590800" cy="3143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000" rIns="0">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latinLnBrk="1" hangingPunct="1">
              <a:spcBef>
                <a:spcPct val="0"/>
              </a:spcBef>
              <a:buClrTx/>
              <a:buSzTx/>
              <a:buFontTx/>
              <a:buNone/>
            </a:pPr>
            <a:r>
              <a:rPr kumimoji="1" lang="en-US" altLang="ko-KR" sz="1400" b="1">
                <a:ea typeface="Gulim" panose="020B0600000101010101" pitchFamily="34" charset="-127"/>
              </a:rPr>
              <a:t>DB </a:t>
            </a:r>
            <a:r>
              <a:rPr kumimoji="1" lang="ko-KR" altLang="en-US" sz="1200" b="1">
                <a:ea typeface="Gulim" panose="020B0600000101010101" pitchFamily="34" charset="-127"/>
              </a:rPr>
              <a:t>구축개시</a:t>
            </a:r>
            <a:r>
              <a:rPr kumimoji="1" lang="ko-KR" altLang="en-US" sz="1400" b="1">
                <a:ea typeface="Gulim" panose="020B0600000101010101" pitchFamily="34" charset="-127"/>
              </a:rPr>
              <a:t>(</a:t>
            </a:r>
            <a:r>
              <a:rPr kumimoji="1" lang="en-US" altLang="ko-KR" sz="1400" b="1">
                <a:ea typeface="Gulim" panose="020B0600000101010101" pitchFamily="34" charset="-127"/>
              </a:rPr>
              <a:t>Gen Bank, PIR, ...)</a:t>
            </a:r>
          </a:p>
        </p:txBody>
      </p:sp>
      <p:sp>
        <p:nvSpPr>
          <p:cNvPr id="53259" name="Line 19">
            <a:extLst>
              <a:ext uri="{FF2B5EF4-FFF2-40B4-BE49-F238E27FC236}">
                <a16:creationId xmlns:a16="http://schemas.microsoft.com/office/drawing/2014/main" id="{DE2A2608-38B9-1801-47DC-B85BAEF0E98F}"/>
              </a:ext>
            </a:extLst>
          </p:cNvPr>
          <p:cNvSpPr>
            <a:spLocks noChangeShapeType="1"/>
          </p:cNvSpPr>
          <p:nvPr/>
        </p:nvSpPr>
        <p:spPr bwMode="auto">
          <a:xfrm>
            <a:off x="8610600" y="3003550"/>
            <a:ext cx="0" cy="34925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260" name="Line 20">
            <a:extLst>
              <a:ext uri="{FF2B5EF4-FFF2-40B4-BE49-F238E27FC236}">
                <a16:creationId xmlns:a16="http://schemas.microsoft.com/office/drawing/2014/main" id="{F6CD88F9-B6F4-8B39-E47D-C0377AA4D18A}"/>
              </a:ext>
            </a:extLst>
          </p:cNvPr>
          <p:cNvSpPr>
            <a:spLocks noChangeShapeType="1"/>
          </p:cNvSpPr>
          <p:nvPr/>
        </p:nvSpPr>
        <p:spPr bwMode="auto">
          <a:xfrm flipH="1">
            <a:off x="6705600" y="1327150"/>
            <a:ext cx="152400" cy="304800"/>
          </a:xfrm>
          <a:prstGeom prst="line">
            <a:avLst/>
          </a:prstGeom>
          <a:noFill/>
          <a:ln w="158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261" name="Line 21">
            <a:extLst>
              <a:ext uri="{FF2B5EF4-FFF2-40B4-BE49-F238E27FC236}">
                <a16:creationId xmlns:a16="http://schemas.microsoft.com/office/drawing/2014/main" id="{1FFA190E-B2F1-E66A-7BD6-97CC3B840F6E}"/>
              </a:ext>
            </a:extLst>
          </p:cNvPr>
          <p:cNvSpPr>
            <a:spLocks noChangeShapeType="1"/>
          </p:cNvSpPr>
          <p:nvPr/>
        </p:nvSpPr>
        <p:spPr bwMode="auto">
          <a:xfrm>
            <a:off x="8305800" y="1327150"/>
            <a:ext cx="304800" cy="304800"/>
          </a:xfrm>
          <a:prstGeom prst="line">
            <a:avLst/>
          </a:prstGeom>
          <a:noFill/>
          <a:ln w="158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53262" name="Group 22">
            <a:extLst>
              <a:ext uri="{FF2B5EF4-FFF2-40B4-BE49-F238E27FC236}">
                <a16:creationId xmlns:a16="http://schemas.microsoft.com/office/drawing/2014/main" id="{F630B8C8-4404-D7A4-E912-95F197A2AE42}"/>
              </a:ext>
            </a:extLst>
          </p:cNvPr>
          <p:cNvGrpSpPr>
            <a:grpSpLocks/>
          </p:cNvGrpSpPr>
          <p:nvPr/>
        </p:nvGrpSpPr>
        <p:grpSpPr bwMode="auto">
          <a:xfrm>
            <a:off x="6019800" y="3003550"/>
            <a:ext cx="2590800" cy="990600"/>
            <a:chOff x="2304" y="2496"/>
            <a:chExt cx="1920" cy="672"/>
          </a:xfrm>
        </p:grpSpPr>
        <p:sp>
          <p:nvSpPr>
            <p:cNvPr id="53290" name="Line 23">
              <a:extLst>
                <a:ext uri="{FF2B5EF4-FFF2-40B4-BE49-F238E27FC236}">
                  <a16:creationId xmlns:a16="http://schemas.microsoft.com/office/drawing/2014/main" id="{388968EB-861F-24CD-DC12-3D2FA75D89BE}"/>
                </a:ext>
              </a:extLst>
            </p:cNvPr>
            <p:cNvSpPr>
              <a:spLocks noChangeShapeType="1"/>
            </p:cNvSpPr>
            <p:nvPr/>
          </p:nvSpPr>
          <p:spPr bwMode="auto">
            <a:xfrm>
              <a:off x="2304" y="2496"/>
              <a:ext cx="0" cy="67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291" name="Line 24">
              <a:extLst>
                <a:ext uri="{FF2B5EF4-FFF2-40B4-BE49-F238E27FC236}">
                  <a16:creationId xmlns:a16="http://schemas.microsoft.com/office/drawing/2014/main" id="{D45DACA0-CA4A-F3B9-ED6C-7791529DD830}"/>
                </a:ext>
              </a:extLst>
            </p:cNvPr>
            <p:cNvSpPr>
              <a:spLocks noChangeShapeType="1"/>
            </p:cNvSpPr>
            <p:nvPr/>
          </p:nvSpPr>
          <p:spPr bwMode="auto">
            <a:xfrm>
              <a:off x="2304" y="3168"/>
              <a:ext cx="192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292" name="Line 25">
              <a:extLst>
                <a:ext uri="{FF2B5EF4-FFF2-40B4-BE49-F238E27FC236}">
                  <a16:creationId xmlns:a16="http://schemas.microsoft.com/office/drawing/2014/main" id="{0DF49D13-FC32-674B-6EC3-724FC8FE4699}"/>
                </a:ext>
              </a:extLst>
            </p:cNvPr>
            <p:cNvSpPr>
              <a:spLocks noChangeShapeType="1"/>
            </p:cNvSpPr>
            <p:nvPr/>
          </p:nvSpPr>
          <p:spPr bwMode="auto">
            <a:xfrm>
              <a:off x="4224" y="2928"/>
              <a:ext cx="0" cy="24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3263" name="Line 26">
            <a:extLst>
              <a:ext uri="{FF2B5EF4-FFF2-40B4-BE49-F238E27FC236}">
                <a16:creationId xmlns:a16="http://schemas.microsoft.com/office/drawing/2014/main" id="{59C94153-1772-92C0-50D2-EF6E8D1B603A}"/>
              </a:ext>
            </a:extLst>
          </p:cNvPr>
          <p:cNvSpPr>
            <a:spLocks noChangeShapeType="1"/>
          </p:cNvSpPr>
          <p:nvPr/>
        </p:nvSpPr>
        <p:spPr bwMode="auto">
          <a:xfrm>
            <a:off x="7391400" y="4038600"/>
            <a:ext cx="0" cy="260350"/>
          </a:xfrm>
          <a:prstGeom prst="line">
            <a:avLst/>
          </a:prstGeom>
          <a:noFill/>
          <a:ln w="158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264" name="Text Box 27">
            <a:extLst>
              <a:ext uri="{FF2B5EF4-FFF2-40B4-BE49-F238E27FC236}">
                <a16:creationId xmlns:a16="http://schemas.microsoft.com/office/drawing/2014/main" id="{8FD70D67-EDDA-593D-CFE4-822B09378DD9}"/>
              </a:ext>
            </a:extLst>
          </p:cNvPr>
          <p:cNvSpPr txBox="1">
            <a:spLocks noChangeArrowheads="1"/>
          </p:cNvSpPr>
          <p:nvPr/>
        </p:nvSpPr>
        <p:spPr bwMode="auto">
          <a:xfrm>
            <a:off x="1905000" y="2286001"/>
            <a:ext cx="2743200" cy="437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latinLnBrk="1" hangingPunct="1">
              <a:lnSpc>
                <a:spcPct val="80000"/>
              </a:lnSpc>
              <a:spcBef>
                <a:spcPct val="50000"/>
              </a:spcBef>
              <a:buClrTx/>
              <a:buSzTx/>
              <a:buFontTx/>
              <a:buNone/>
            </a:pPr>
            <a:r>
              <a:rPr kumimoji="1" lang="en-US" altLang="ko-KR" sz="1400" b="1">
                <a:ea typeface="Gulim" panose="020B0600000101010101" pitchFamily="34" charset="-127"/>
              </a:rPr>
              <a:t>Computational Methodology </a:t>
            </a:r>
            <a:r>
              <a:rPr kumimoji="1" lang="ko-KR" altLang="en-US" sz="1400" b="1">
                <a:ea typeface="Gulim" panose="020B0600000101010101" pitchFamily="34" charset="-127"/>
              </a:rPr>
              <a:t>(</a:t>
            </a:r>
            <a:r>
              <a:rPr kumimoji="1" lang="en-US" altLang="ko-KR" sz="1400" b="1">
                <a:ea typeface="Gulim" panose="020B0600000101010101" pitchFamily="34" charset="-127"/>
              </a:rPr>
              <a:t>Chris Sander, Arther Lesk,… )</a:t>
            </a:r>
            <a:endParaRPr kumimoji="1" lang="en-US" altLang="ko-KR" sz="1600" b="1">
              <a:ea typeface="Gulim" panose="020B0600000101010101" pitchFamily="34" charset="-127"/>
            </a:endParaRPr>
          </a:p>
        </p:txBody>
      </p:sp>
      <p:sp>
        <p:nvSpPr>
          <p:cNvPr id="53265" name="Line 28">
            <a:extLst>
              <a:ext uri="{FF2B5EF4-FFF2-40B4-BE49-F238E27FC236}">
                <a16:creationId xmlns:a16="http://schemas.microsoft.com/office/drawing/2014/main" id="{79C37A94-C747-78C6-0C2E-43E35EDDDBE1}"/>
              </a:ext>
            </a:extLst>
          </p:cNvPr>
          <p:cNvSpPr>
            <a:spLocks noChangeShapeType="1"/>
          </p:cNvSpPr>
          <p:nvPr/>
        </p:nvSpPr>
        <p:spPr bwMode="auto">
          <a:xfrm>
            <a:off x="6705600" y="2089150"/>
            <a:ext cx="0" cy="304800"/>
          </a:xfrm>
          <a:prstGeom prst="line">
            <a:avLst/>
          </a:prstGeom>
          <a:noFill/>
          <a:ln w="158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266" name="Line 29">
            <a:extLst>
              <a:ext uri="{FF2B5EF4-FFF2-40B4-BE49-F238E27FC236}">
                <a16:creationId xmlns:a16="http://schemas.microsoft.com/office/drawing/2014/main" id="{E42BD5B1-AD53-46FB-CBEE-05239464F0AB}"/>
              </a:ext>
            </a:extLst>
          </p:cNvPr>
          <p:cNvSpPr>
            <a:spLocks noChangeShapeType="1"/>
          </p:cNvSpPr>
          <p:nvPr/>
        </p:nvSpPr>
        <p:spPr bwMode="auto">
          <a:xfrm>
            <a:off x="8610600" y="2089150"/>
            <a:ext cx="0" cy="304800"/>
          </a:xfrm>
          <a:prstGeom prst="line">
            <a:avLst/>
          </a:prstGeom>
          <a:noFill/>
          <a:ln w="158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267" name="Line 30">
            <a:extLst>
              <a:ext uri="{FF2B5EF4-FFF2-40B4-BE49-F238E27FC236}">
                <a16:creationId xmlns:a16="http://schemas.microsoft.com/office/drawing/2014/main" id="{6DF3E398-915F-3CA4-FFE4-AFF449929C00}"/>
              </a:ext>
            </a:extLst>
          </p:cNvPr>
          <p:cNvSpPr>
            <a:spLocks noChangeShapeType="1"/>
          </p:cNvSpPr>
          <p:nvPr/>
        </p:nvSpPr>
        <p:spPr bwMode="auto">
          <a:xfrm>
            <a:off x="5562600" y="4832350"/>
            <a:ext cx="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53268" name="Group 31">
            <a:extLst>
              <a:ext uri="{FF2B5EF4-FFF2-40B4-BE49-F238E27FC236}">
                <a16:creationId xmlns:a16="http://schemas.microsoft.com/office/drawing/2014/main" id="{9171A2FB-B0E2-D002-26DB-593EB59F14EB}"/>
              </a:ext>
            </a:extLst>
          </p:cNvPr>
          <p:cNvGrpSpPr>
            <a:grpSpLocks/>
          </p:cNvGrpSpPr>
          <p:nvPr/>
        </p:nvGrpSpPr>
        <p:grpSpPr bwMode="auto">
          <a:xfrm>
            <a:off x="5867400" y="4343400"/>
            <a:ext cx="3124200" cy="2260600"/>
            <a:chOff x="2448" y="2928"/>
            <a:chExt cx="1920" cy="1424"/>
          </a:xfrm>
        </p:grpSpPr>
        <p:sp>
          <p:nvSpPr>
            <p:cNvPr id="53288" name="Text Box 32">
              <a:extLst>
                <a:ext uri="{FF2B5EF4-FFF2-40B4-BE49-F238E27FC236}">
                  <a16:creationId xmlns:a16="http://schemas.microsoft.com/office/drawing/2014/main" id="{44EABF7A-4599-117E-9A71-CA2B17CF48FC}"/>
                </a:ext>
              </a:extLst>
            </p:cNvPr>
            <p:cNvSpPr txBox="1">
              <a:spLocks noChangeArrowheads="1"/>
            </p:cNvSpPr>
            <p:nvPr/>
          </p:nvSpPr>
          <p:spPr bwMode="auto">
            <a:xfrm>
              <a:off x="2448" y="2928"/>
              <a:ext cx="1920" cy="142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lgn="ctr" eaLnBrk="1" latinLnBrk="1" hangingPunct="1">
                <a:spcBef>
                  <a:spcPct val="0"/>
                </a:spcBef>
                <a:buClrTx/>
                <a:buSzTx/>
                <a:buFontTx/>
                <a:buNone/>
              </a:pPr>
              <a:r>
                <a:rPr kumimoji="1" lang="en-US" altLang="ko-KR" sz="1600" b="1">
                  <a:solidFill>
                    <a:schemeClr val="hlink"/>
                  </a:solidFill>
                  <a:ea typeface="Gulim" panose="020B0600000101010101" pitchFamily="34" charset="-127"/>
                </a:rPr>
                <a:t>Bioinformatics</a:t>
              </a:r>
              <a:r>
                <a:rPr kumimoji="1" lang="en-US" altLang="ko-KR" sz="1400" b="1">
                  <a:ea typeface="Gulim" panose="020B0600000101010101" pitchFamily="34" charset="-127"/>
                </a:rPr>
                <a:t> </a:t>
              </a:r>
              <a:endParaRPr kumimoji="1" lang="ko-KR" altLang="en-US" sz="1400" b="1">
                <a:ea typeface="Gulim" panose="020B0600000101010101" pitchFamily="34" charset="-127"/>
              </a:endParaRPr>
            </a:p>
            <a:p>
              <a:pPr eaLnBrk="1" latinLnBrk="1" hangingPunct="1">
                <a:spcBef>
                  <a:spcPct val="0"/>
                </a:spcBef>
                <a:buClrTx/>
                <a:buSzTx/>
                <a:buFontTx/>
                <a:buNone/>
              </a:pPr>
              <a:endParaRPr kumimoji="1" lang="ko-KR" altLang="en-US" sz="1400" b="1">
                <a:ea typeface="Gulim" panose="020B0600000101010101" pitchFamily="34" charset="-127"/>
              </a:endParaRPr>
            </a:p>
            <a:p>
              <a:pPr eaLnBrk="1" latinLnBrk="1" hangingPunct="1">
                <a:spcBef>
                  <a:spcPct val="0"/>
                </a:spcBef>
                <a:buClrTx/>
                <a:buSzTx/>
                <a:buFontTx/>
                <a:buNone/>
              </a:pPr>
              <a:r>
                <a:rPr kumimoji="1" lang="ko-KR" altLang="en-US" sz="1400" b="1">
                  <a:ea typeface="Gulim" panose="020B0600000101010101" pitchFamily="34" charset="-127"/>
                </a:rPr>
                <a:t>·</a:t>
              </a:r>
              <a:r>
                <a:rPr kumimoji="1" lang="en-US" altLang="ko-KR" sz="1400" b="1">
                  <a:ea typeface="Gulim" panose="020B0600000101010101" pitchFamily="34" charset="-127"/>
                </a:rPr>
                <a:t>Structural genomics</a:t>
              </a:r>
            </a:p>
            <a:p>
              <a:pPr eaLnBrk="1" latinLnBrk="1" hangingPunct="1">
                <a:spcBef>
                  <a:spcPct val="0"/>
                </a:spcBef>
                <a:buClrTx/>
                <a:buSzTx/>
              </a:pPr>
              <a:r>
                <a:rPr kumimoji="1" lang="en-US" altLang="ko-KR" sz="1400" b="1">
                  <a:ea typeface="Gulim" panose="020B0600000101010101" pitchFamily="34" charset="-127"/>
                </a:rPr>
                <a:t>Comparative genomics</a:t>
              </a:r>
            </a:p>
            <a:p>
              <a:pPr eaLnBrk="1" latinLnBrk="1" hangingPunct="1">
                <a:spcBef>
                  <a:spcPct val="0"/>
                </a:spcBef>
                <a:buClrTx/>
                <a:buSzTx/>
                <a:buFontTx/>
                <a:buNone/>
              </a:pPr>
              <a:r>
                <a:rPr kumimoji="1" lang="en-US" altLang="ko-KR" sz="1400" b="1">
                  <a:ea typeface="Gulim" panose="020B0600000101010101" pitchFamily="34" charset="-127"/>
                </a:rPr>
                <a:t>·Sequencing</a:t>
              </a:r>
            </a:p>
            <a:p>
              <a:pPr eaLnBrk="1" latinLnBrk="1" hangingPunct="1">
                <a:spcBef>
                  <a:spcPct val="0"/>
                </a:spcBef>
                <a:buClrTx/>
                <a:buSzTx/>
                <a:buFontTx/>
                <a:buNone/>
              </a:pPr>
              <a:r>
                <a:rPr kumimoji="1" lang="en-US" altLang="ko-KR" sz="1400" b="1">
                  <a:ea typeface="Gulim" panose="020B0600000101010101" pitchFamily="34" charset="-127"/>
                </a:rPr>
                <a:t>·Functional genomics, Interactomics</a:t>
              </a:r>
            </a:p>
            <a:p>
              <a:pPr eaLnBrk="1" latinLnBrk="1" hangingPunct="1">
                <a:spcBef>
                  <a:spcPct val="0"/>
                </a:spcBef>
                <a:buClrTx/>
                <a:buSzTx/>
                <a:buFontTx/>
                <a:buNone/>
              </a:pPr>
              <a:r>
                <a:rPr kumimoji="1" lang="en-US" altLang="ko-KR" sz="1400" b="1">
                  <a:ea typeface="Gulim" panose="020B0600000101010101" pitchFamily="34" charset="-127"/>
                </a:rPr>
                <a:t>·SNP, SAP</a:t>
              </a:r>
            </a:p>
            <a:p>
              <a:pPr eaLnBrk="1" latinLnBrk="1" hangingPunct="1">
                <a:spcBef>
                  <a:spcPct val="0"/>
                </a:spcBef>
                <a:buClrTx/>
                <a:buSzTx/>
                <a:buFontTx/>
                <a:buNone/>
              </a:pPr>
              <a:r>
                <a:rPr kumimoji="1" lang="en-US" altLang="ko-KR" sz="1400" b="1">
                  <a:ea typeface="Gulim" panose="020B0600000101010101" pitchFamily="34" charset="-127"/>
                </a:rPr>
                <a:t>·Proteomics (Mass spec. protein chip)</a:t>
              </a:r>
            </a:p>
            <a:p>
              <a:pPr eaLnBrk="1" latinLnBrk="1" hangingPunct="1">
                <a:spcBef>
                  <a:spcPct val="0"/>
                </a:spcBef>
                <a:buClrTx/>
                <a:buSzTx/>
                <a:buFontTx/>
                <a:buNone/>
              </a:pPr>
              <a:r>
                <a:rPr kumimoji="1" lang="en-US" altLang="ko-KR" sz="1400" b="1">
                  <a:ea typeface="Gulim" panose="020B0600000101010101" pitchFamily="34" charset="-127"/>
                </a:rPr>
                <a:t>·DataBases</a:t>
              </a:r>
              <a:endParaRPr kumimoji="1" lang="en-US" altLang="ko-KR" sz="1400">
                <a:ea typeface="Gulim" panose="020B0600000101010101" pitchFamily="34" charset="-127"/>
              </a:endParaRPr>
            </a:p>
            <a:p>
              <a:pPr eaLnBrk="1" latinLnBrk="1" hangingPunct="1">
                <a:spcBef>
                  <a:spcPct val="0"/>
                </a:spcBef>
                <a:buClrTx/>
                <a:buSzTx/>
                <a:buFontTx/>
                <a:buNone/>
              </a:pPr>
              <a:r>
                <a:rPr kumimoji="1" lang="en-US" altLang="ko-KR" sz="1400" b="1">
                  <a:ea typeface="Gulim" panose="020B0600000101010101" pitchFamily="34" charset="-127"/>
                </a:rPr>
                <a:t>·Computational analysis Methodology</a:t>
              </a:r>
            </a:p>
          </p:txBody>
        </p:sp>
        <p:sp>
          <p:nvSpPr>
            <p:cNvPr id="53289" name="Line 33">
              <a:extLst>
                <a:ext uri="{FF2B5EF4-FFF2-40B4-BE49-F238E27FC236}">
                  <a16:creationId xmlns:a16="http://schemas.microsoft.com/office/drawing/2014/main" id="{210AA3E1-A06D-2BDA-2B82-2862399D6B8E}"/>
                </a:ext>
              </a:extLst>
            </p:cNvPr>
            <p:cNvSpPr>
              <a:spLocks noChangeShapeType="1"/>
            </p:cNvSpPr>
            <p:nvPr/>
          </p:nvSpPr>
          <p:spPr bwMode="auto">
            <a:xfrm>
              <a:off x="2448" y="3168"/>
              <a:ext cx="192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3269" name="Text Box 34">
            <a:extLst>
              <a:ext uri="{FF2B5EF4-FFF2-40B4-BE49-F238E27FC236}">
                <a16:creationId xmlns:a16="http://schemas.microsoft.com/office/drawing/2014/main" id="{3D7C924B-A480-8006-6F98-1E6B5A1C39D8}"/>
              </a:ext>
            </a:extLst>
          </p:cNvPr>
          <p:cNvSpPr txBox="1">
            <a:spLocks noChangeArrowheads="1"/>
          </p:cNvSpPr>
          <p:nvPr/>
        </p:nvSpPr>
        <p:spPr bwMode="auto">
          <a:xfrm>
            <a:off x="2133600" y="3276601"/>
            <a:ext cx="3124200" cy="6461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latinLnBrk="1" hangingPunct="1">
              <a:lnSpc>
                <a:spcPct val="50000"/>
              </a:lnSpc>
              <a:spcBef>
                <a:spcPct val="50000"/>
              </a:spcBef>
              <a:buClrTx/>
              <a:buSzTx/>
              <a:buFontTx/>
              <a:buNone/>
            </a:pPr>
            <a:r>
              <a:rPr kumimoji="1" lang="en-US" altLang="ko-KR" sz="1400">
                <a:ea typeface="Gulim" panose="020B0600000101010101" pitchFamily="34" charset="-127"/>
              </a:rPr>
              <a:t>Dynamic programming</a:t>
            </a:r>
            <a:r>
              <a:rPr kumimoji="1" lang="ko-KR" altLang="en-US" sz="1200" b="1">
                <a:ea typeface="Gulim" panose="020B0600000101010101" pitchFamily="34" charset="-127"/>
              </a:rPr>
              <a:t> </a:t>
            </a:r>
          </a:p>
          <a:p>
            <a:pPr eaLnBrk="1" latinLnBrk="1" hangingPunct="1">
              <a:lnSpc>
                <a:spcPct val="50000"/>
              </a:lnSpc>
              <a:spcBef>
                <a:spcPct val="50000"/>
              </a:spcBef>
              <a:buClrTx/>
              <a:buSzTx/>
              <a:buFontTx/>
              <a:buNone/>
            </a:pPr>
            <a:r>
              <a:rPr kumimoji="1" lang="en-US" altLang="ko-KR" sz="1400" b="1">
                <a:ea typeface="Gulim" panose="020B0600000101010101" pitchFamily="34" charset="-127"/>
              </a:rPr>
              <a:t>Sequence comparison app module</a:t>
            </a:r>
            <a:r>
              <a:rPr kumimoji="1" lang="ko-KR" altLang="en-US" sz="1200" b="1">
                <a:ea typeface="Gulim" panose="020B0600000101010101" pitchFamily="34" charset="-127"/>
              </a:rPr>
              <a:t>개발</a:t>
            </a:r>
            <a:r>
              <a:rPr kumimoji="1" lang="ko-KR" altLang="en-US" sz="1400" b="1">
                <a:ea typeface="Gulim" panose="020B0600000101010101" pitchFamily="34" charset="-127"/>
              </a:rPr>
              <a:t> </a:t>
            </a:r>
          </a:p>
          <a:p>
            <a:pPr eaLnBrk="1" latinLnBrk="1" hangingPunct="1">
              <a:lnSpc>
                <a:spcPct val="50000"/>
              </a:lnSpc>
              <a:spcBef>
                <a:spcPct val="50000"/>
              </a:spcBef>
              <a:buClrTx/>
              <a:buSzTx/>
              <a:buFontTx/>
              <a:buNone/>
            </a:pPr>
            <a:r>
              <a:rPr kumimoji="1" lang="ko-KR" altLang="en-US" sz="1400" b="1">
                <a:ea typeface="Gulim" panose="020B0600000101010101" pitchFamily="34" charset="-127"/>
              </a:rPr>
              <a:t>(</a:t>
            </a:r>
            <a:r>
              <a:rPr kumimoji="1" lang="en-US" altLang="ko-KR" sz="1400" b="1">
                <a:ea typeface="Gulim" panose="020B0600000101010101" pitchFamily="34" charset="-127"/>
              </a:rPr>
              <a:t>Niedleman &amp; Bunsche)</a:t>
            </a:r>
          </a:p>
        </p:txBody>
      </p:sp>
      <p:sp>
        <p:nvSpPr>
          <p:cNvPr id="53270" name="Rectangle 35">
            <a:extLst>
              <a:ext uri="{FF2B5EF4-FFF2-40B4-BE49-F238E27FC236}">
                <a16:creationId xmlns:a16="http://schemas.microsoft.com/office/drawing/2014/main" id="{A7CF1B8F-9407-A421-5D4B-C8DB35B10C83}"/>
              </a:ext>
            </a:extLst>
          </p:cNvPr>
          <p:cNvSpPr>
            <a:spLocks noChangeArrowheads="1"/>
          </p:cNvSpPr>
          <p:nvPr/>
        </p:nvSpPr>
        <p:spPr bwMode="auto">
          <a:xfrm>
            <a:off x="3581400" y="4298950"/>
            <a:ext cx="1905000" cy="685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latinLnBrk="1" hangingPunct="1">
              <a:spcBef>
                <a:spcPct val="0"/>
              </a:spcBef>
              <a:buClrTx/>
              <a:buSzTx/>
              <a:buFontTx/>
              <a:buNone/>
            </a:pPr>
            <a:r>
              <a:rPr kumimoji="1" lang="en-US" altLang="ko-KR" sz="1400" b="1">
                <a:ea typeface="Gulim" panose="020B0600000101010101" pitchFamily="34" charset="-127"/>
              </a:rPr>
              <a:t>DNA chip &amp;</a:t>
            </a:r>
          </a:p>
          <a:p>
            <a:pPr eaLnBrk="1" latinLnBrk="1" hangingPunct="1">
              <a:spcBef>
                <a:spcPct val="0"/>
              </a:spcBef>
              <a:buClrTx/>
              <a:buSzTx/>
              <a:buFontTx/>
              <a:buNone/>
            </a:pPr>
            <a:r>
              <a:rPr kumimoji="1" lang="en-US" altLang="ko-KR" sz="1400" b="1">
                <a:ea typeface="Gulim" panose="020B0600000101010101" pitchFamily="34" charset="-127"/>
              </a:rPr>
              <a:t>Microarray technology</a:t>
            </a:r>
          </a:p>
        </p:txBody>
      </p:sp>
      <p:sp>
        <p:nvSpPr>
          <p:cNvPr id="53271" name="Text Box 36">
            <a:extLst>
              <a:ext uri="{FF2B5EF4-FFF2-40B4-BE49-F238E27FC236}">
                <a16:creationId xmlns:a16="http://schemas.microsoft.com/office/drawing/2014/main" id="{328FEC02-6341-29AB-C4CB-897121201DA7}"/>
              </a:ext>
            </a:extLst>
          </p:cNvPr>
          <p:cNvSpPr txBox="1">
            <a:spLocks noChangeArrowheads="1"/>
          </p:cNvSpPr>
          <p:nvPr/>
        </p:nvSpPr>
        <p:spPr bwMode="auto">
          <a:xfrm>
            <a:off x="1828801" y="5229225"/>
            <a:ext cx="2101857"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latinLnBrk="1" hangingPunct="1">
              <a:spcBef>
                <a:spcPct val="0"/>
              </a:spcBef>
              <a:buClrTx/>
              <a:buSzTx/>
              <a:buFontTx/>
              <a:buNone/>
            </a:pPr>
            <a:r>
              <a:rPr kumimoji="1" lang="en-US" altLang="ko-KR" sz="1400" b="1">
                <a:ea typeface="Gulim" panose="020B0600000101010101" pitchFamily="34" charset="-127"/>
              </a:rPr>
              <a:t>Southern blot</a:t>
            </a:r>
            <a:endParaRPr kumimoji="1" lang="ko-KR" altLang="en-US" sz="1200" b="1">
              <a:ea typeface="Gulim" panose="020B0600000101010101" pitchFamily="34" charset="-127"/>
            </a:endParaRPr>
          </a:p>
          <a:p>
            <a:pPr eaLnBrk="1" latinLnBrk="1" hangingPunct="1">
              <a:spcBef>
                <a:spcPct val="0"/>
              </a:spcBef>
              <a:buClrTx/>
              <a:buSzTx/>
              <a:buFontTx/>
              <a:buNone/>
            </a:pPr>
            <a:r>
              <a:rPr kumimoji="1" lang="en-US" altLang="ko-KR" sz="1400" b="1">
                <a:ea typeface="Gulim" panose="020B0600000101010101" pitchFamily="34" charset="-127"/>
              </a:rPr>
              <a:t>Hybridization methology</a:t>
            </a:r>
            <a:endParaRPr kumimoji="1" lang="ko-KR" altLang="en-US" sz="1400" b="1">
              <a:ea typeface="Gulim" panose="020B0600000101010101" pitchFamily="34" charset="-127"/>
            </a:endParaRPr>
          </a:p>
        </p:txBody>
      </p:sp>
      <p:grpSp>
        <p:nvGrpSpPr>
          <p:cNvPr id="53272" name="Group 37">
            <a:extLst>
              <a:ext uri="{FF2B5EF4-FFF2-40B4-BE49-F238E27FC236}">
                <a16:creationId xmlns:a16="http://schemas.microsoft.com/office/drawing/2014/main" id="{91277E7C-ABD9-64FD-187A-B8A45D75A999}"/>
              </a:ext>
            </a:extLst>
          </p:cNvPr>
          <p:cNvGrpSpPr>
            <a:grpSpLocks/>
          </p:cNvGrpSpPr>
          <p:nvPr/>
        </p:nvGrpSpPr>
        <p:grpSpPr bwMode="auto">
          <a:xfrm>
            <a:off x="2819400" y="3994150"/>
            <a:ext cx="609600" cy="609600"/>
            <a:chOff x="720" y="2640"/>
            <a:chExt cx="384" cy="384"/>
          </a:xfrm>
        </p:grpSpPr>
        <p:sp>
          <p:nvSpPr>
            <p:cNvPr id="53286" name="Line 38">
              <a:extLst>
                <a:ext uri="{FF2B5EF4-FFF2-40B4-BE49-F238E27FC236}">
                  <a16:creationId xmlns:a16="http://schemas.microsoft.com/office/drawing/2014/main" id="{131098E5-AAC8-B4B3-C913-D704C77F6FB6}"/>
                </a:ext>
              </a:extLst>
            </p:cNvPr>
            <p:cNvSpPr>
              <a:spLocks noChangeShapeType="1"/>
            </p:cNvSpPr>
            <p:nvPr/>
          </p:nvSpPr>
          <p:spPr bwMode="auto">
            <a:xfrm>
              <a:off x="720" y="2640"/>
              <a:ext cx="0" cy="384"/>
            </a:xfrm>
            <a:prstGeom prst="line">
              <a:avLst/>
            </a:prstGeom>
            <a:noFill/>
            <a:ln w="158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287" name="Line 39">
              <a:extLst>
                <a:ext uri="{FF2B5EF4-FFF2-40B4-BE49-F238E27FC236}">
                  <a16:creationId xmlns:a16="http://schemas.microsoft.com/office/drawing/2014/main" id="{2264598F-69A2-300F-3B7B-FBBB559E2ED2}"/>
                </a:ext>
              </a:extLst>
            </p:cNvPr>
            <p:cNvSpPr>
              <a:spLocks noChangeShapeType="1"/>
            </p:cNvSpPr>
            <p:nvPr/>
          </p:nvSpPr>
          <p:spPr bwMode="auto">
            <a:xfrm>
              <a:off x="720" y="3024"/>
              <a:ext cx="384" cy="0"/>
            </a:xfrm>
            <a:prstGeom prst="line">
              <a:avLst/>
            </a:prstGeom>
            <a:noFill/>
            <a:ln w="158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3273" name="Line 40">
            <a:extLst>
              <a:ext uri="{FF2B5EF4-FFF2-40B4-BE49-F238E27FC236}">
                <a16:creationId xmlns:a16="http://schemas.microsoft.com/office/drawing/2014/main" id="{FF49780F-592A-CF7F-821C-1AA769E91892}"/>
              </a:ext>
            </a:extLst>
          </p:cNvPr>
          <p:cNvSpPr>
            <a:spLocks noChangeShapeType="1"/>
          </p:cNvSpPr>
          <p:nvPr/>
        </p:nvSpPr>
        <p:spPr bwMode="auto">
          <a:xfrm flipV="1">
            <a:off x="2438400" y="4603750"/>
            <a:ext cx="381000" cy="654050"/>
          </a:xfrm>
          <a:prstGeom prst="line">
            <a:avLst/>
          </a:prstGeom>
          <a:noFill/>
          <a:ln w="158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274" name="Line 41">
            <a:extLst>
              <a:ext uri="{FF2B5EF4-FFF2-40B4-BE49-F238E27FC236}">
                <a16:creationId xmlns:a16="http://schemas.microsoft.com/office/drawing/2014/main" id="{3CD808BE-E60E-B2E2-408F-8C69363AB743}"/>
              </a:ext>
            </a:extLst>
          </p:cNvPr>
          <p:cNvSpPr>
            <a:spLocks noChangeShapeType="1"/>
          </p:cNvSpPr>
          <p:nvPr/>
        </p:nvSpPr>
        <p:spPr bwMode="auto">
          <a:xfrm rot="16200000">
            <a:off x="5676900" y="4457700"/>
            <a:ext cx="0" cy="381000"/>
          </a:xfrm>
          <a:prstGeom prst="line">
            <a:avLst/>
          </a:prstGeom>
          <a:noFill/>
          <a:ln w="158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275" name="Line 42">
            <a:extLst>
              <a:ext uri="{FF2B5EF4-FFF2-40B4-BE49-F238E27FC236}">
                <a16:creationId xmlns:a16="http://schemas.microsoft.com/office/drawing/2014/main" id="{AD963607-6C7B-6D97-D6FF-92478C7314E5}"/>
              </a:ext>
            </a:extLst>
          </p:cNvPr>
          <p:cNvSpPr>
            <a:spLocks noChangeShapeType="1"/>
          </p:cNvSpPr>
          <p:nvPr/>
        </p:nvSpPr>
        <p:spPr bwMode="auto">
          <a:xfrm>
            <a:off x="8991600" y="5562600"/>
            <a:ext cx="3048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53276" name="Rectangle 43">
            <a:extLst>
              <a:ext uri="{FF2B5EF4-FFF2-40B4-BE49-F238E27FC236}">
                <a16:creationId xmlns:a16="http://schemas.microsoft.com/office/drawing/2014/main" id="{C23448AF-339F-6AD5-955D-35ED474D484A}"/>
              </a:ext>
            </a:extLst>
          </p:cNvPr>
          <p:cNvSpPr>
            <a:spLocks noChangeArrowheads="1"/>
          </p:cNvSpPr>
          <p:nvPr/>
        </p:nvSpPr>
        <p:spPr bwMode="auto">
          <a:xfrm>
            <a:off x="9296400" y="5334000"/>
            <a:ext cx="1371600" cy="457200"/>
          </a:xfrm>
          <a:prstGeom prst="rect">
            <a:avLst/>
          </a:prstGeom>
          <a:solidFill>
            <a:srgbClr val="333333"/>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lgn="ctr" eaLnBrk="1" hangingPunct="1">
              <a:spcBef>
                <a:spcPct val="0"/>
              </a:spcBef>
              <a:buClrTx/>
              <a:buSzTx/>
              <a:buFontTx/>
              <a:buNone/>
            </a:pPr>
            <a:r>
              <a:rPr lang="en-GB" altLang="ko-KR" sz="1800" b="1">
                <a:solidFill>
                  <a:srgbClr val="FF0000"/>
                </a:solidFill>
                <a:latin typeface="Verdana" panose="020B0604030504040204" pitchFamily="34" charset="0"/>
                <a:ea typeface="Gulim" panose="020B0600000101010101" pitchFamily="34" charset="-127"/>
              </a:rPr>
              <a:t>Functions</a:t>
            </a:r>
          </a:p>
        </p:txBody>
      </p:sp>
      <p:sp>
        <p:nvSpPr>
          <p:cNvPr id="53277" name="Text Box 45">
            <a:extLst>
              <a:ext uri="{FF2B5EF4-FFF2-40B4-BE49-F238E27FC236}">
                <a16:creationId xmlns:a16="http://schemas.microsoft.com/office/drawing/2014/main" id="{3D263171-EED2-4D7F-9465-0128BC5D91DF}"/>
              </a:ext>
            </a:extLst>
          </p:cNvPr>
          <p:cNvSpPr txBox="1">
            <a:spLocks noChangeArrowheads="1"/>
          </p:cNvSpPr>
          <p:nvPr/>
        </p:nvSpPr>
        <p:spPr bwMode="auto">
          <a:xfrm>
            <a:off x="1676400" y="228600"/>
            <a:ext cx="184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endParaRPr lang="en-US" altLang="en-US" sz="2400"/>
          </a:p>
        </p:txBody>
      </p:sp>
      <p:sp>
        <p:nvSpPr>
          <p:cNvPr id="53278" name="Rectangle 47">
            <a:extLst>
              <a:ext uri="{FF2B5EF4-FFF2-40B4-BE49-F238E27FC236}">
                <a16:creationId xmlns:a16="http://schemas.microsoft.com/office/drawing/2014/main" id="{98B45D40-8287-B6C9-8BF7-43A9C739B8D2}"/>
              </a:ext>
            </a:extLst>
          </p:cNvPr>
          <p:cNvSpPr>
            <a:spLocks noChangeArrowheads="1"/>
          </p:cNvSpPr>
          <p:nvPr/>
        </p:nvSpPr>
        <p:spPr bwMode="auto">
          <a:xfrm>
            <a:off x="1676400" y="0"/>
            <a:ext cx="2286000" cy="609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lgn="ctr" eaLnBrk="1" hangingPunct="1">
              <a:spcBef>
                <a:spcPct val="0"/>
              </a:spcBef>
              <a:buClrTx/>
              <a:buSzTx/>
              <a:buFontTx/>
              <a:buNone/>
            </a:pPr>
            <a:r>
              <a:rPr lang="en-GB" altLang="ko-KR" sz="1800">
                <a:solidFill>
                  <a:srgbClr val="FF0000"/>
                </a:solidFill>
                <a:ea typeface="Gulim" panose="020B0600000101010101" pitchFamily="34" charset="-127"/>
              </a:rPr>
              <a:t>Darwin (evolution)..</a:t>
            </a:r>
          </a:p>
          <a:p>
            <a:pPr algn="ctr" eaLnBrk="1" hangingPunct="1">
              <a:spcBef>
                <a:spcPct val="0"/>
              </a:spcBef>
              <a:buClrTx/>
              <a:buSzTx/>
              <a:buFontTx/>
              <a:buNone/>
            </a:pPr>
            <a:r>
              <a:rPr lang="en-GB" altLang="ko-KR" sz="1600" b="1">
                <a:solidFill>
                  <a:srgbClr val="FF0000"/>
                </a:solidFill>
                <a:ea typeface="Gulim" panose="020B0600000101010101" pitchFamily="34" charset="-127"/>
              </a:rPr>
              <a:t>Mendel</a:t>
            </a:r>
            <a:r>
              <a:rPr lang="en-GB" altLang="ko-KR" sz="1600">
                <a:solidFill>
                  <a:srgbClr val="FF0000"/>
                </a:solidFill>
                <a:ea typeface="Gulim" panose="020B0600000101010101" pitchFamily="34" charset="-127"/>
              </a:rPr>
              <a:t> (genetic analysis)..</a:t>
            </a:r>
          </a:p>
        </p:txBody>
      </p:sp>
      <p:sp>
        <p:nvSpPr>
          <p:cNvPr id="53279" name="Line 49">
            <a:extLst>
              <a:ext uri="{FF2B5EF4-FFF2-40B4-BE49-F238E27FC236}">
                <a16:creationId xmlns:a16="http://schemas.microsoft.com/office/drawing/2014/main" id="{D099080F-8569-E789-6D0B-16A3A832C85D}"/>
              </a:ext>
            </a:extLst>
          </p:cNvPr>
          <p:cNvSpPr>
            <a:spLocks noChangeShapeType="1"/>
          </p:cNvSpPr>
          <p:nvPr/>
        </p:nvSpPr>
        <p:spPr bwMode="auto">
          <a:xfrm>
            <a:off x="3886200" y="304800"/>
            <a:ext cx="609600" cy="0"/>
          </a:xfrm>
          <a:prstGeom prst="line">
            <a:avLst/>
          </a:prstGeom>
          <a:noFill/>
          <a:ln w="158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53280" name="Line 50">
            <a:extLst>
              <a:ext uri="{FF2B5EF4-FFF2-40B4-BE49-F238E27FC236}">
                <a16:creationId xmlns:a16="http://schemas.microsoft.com/office/drawing/2014/main" id="{372A9E9F-6CFA-3AD3-2325-EAD321131632}"/>
              </a:ext>
            </a:extLst>
          </p:cNvPr>
          <p:cNvSpPr>
            <a:spLocks noChangeShapeType="1"/>
          </p:cNvSpPr>
          <p:nvPr/>
        </p:nvSpPr>
        <p:spPr bwMode="auto">
          <a:xfrm>
            <a:off x="4038600" y="2743200"/>
            <a:ext cx="533400" cy="609600"/>
          </a:xfrm>
          <a:prstGeom prst="line">
            <a:avLst/>
          </a:prstGeom>
          <a:noFill/>
          <a:ln w="158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53281" name="Text Box 51">
            <a:extLst>
              <a:ext uri="{FF2B5EF4-FFF2-40B4-BE49-F238E27FC236}">
                <a16:creationId xmlns:a16="http://schemas.microsoft.com/office/drawing/2014/main" id="{604F21C7-1C09-F8AD-6207-C6F856A83676}"/>
              </a:ext>
            </a:extLst>
          </p:cNvPr>
          <p:cNvSpPr txBox="1">
            <a:spLocks noChangeArrowheads="1"/>
          </p:cNvSpPr>
          <p:nvPr/>
        </p:nvSpPr>
        <p:spPr bwMode="auto">
          <a:xfrm>
            <a:off x="3276601" y="6172200"/>
            <a:ext cx="16732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r>
              <a:rPr lang="en-GB" altLang="ko-KR" sz="2400">
                <a:solidFill>
                  <a:srgbClr val="0033CC"/>
                </a:solidFill>
                <a:ea typeface="Gulim" panose="020B0600000101010101" pitchFamily="34" charset="-127"/>
              </a:rPr>
              <a:t>INTERNET</a:t>
            </a:r>
          </a:p>
        </p:txBody>
      </p:sp>
      <p:sp>
        <p:nvSpPr>
          <p:cNvPr id="53282" name="Line 53">
            <a:extLst>
              <a:ext uri="{FF2B5EF4-FFF2-40B4-BE49-F238E27FC236}">
                <a16:creationId xmlns:a16="http://schemas.microsoft.com/office/drawing/2014/main" id="{FF88E9FB-B3A4-1313-21F1-BBCCF12B97AC}"/>
              </a:ext>
            </a:extLst>
          </p:cNvPr>
          <p:cNvSpPr>
            <a:spLocks noChangeShapeType="1"/>
          </p:cNvSpPr>
          <p:nvPr/>
        </p:nvSpPr>
        <p:spPr bwMode="auto">
          <a:xfrm flipV="1">
            <a:off x="4953000" y="5715000"/>
            <a:ext cx="838200" cy="685800"/>
          </a:xfrm>
          <a:prstGeom prst="line">
            <a:avLst/>
          </a:prstGeom>
          <a:noFill/>
          <a:ln w="158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53283" name="Line 54">
            <a:extLst>
              <a:ext uri="{FF2B5EF4-FFF2-40B4-BE49-F238E27FC236}">
                <a16:creationId xmlns:a16="http://schemas.microsoft.com/office/drawing/2014/main" id="{101C6DD9-A8A5-ACCE-5192-4733FFF20E82}"/>
              </a:ext>
            </a:extLst>
          </p:cNvPr>
          <p:cNvSpPr>
            <a:spLocks noChangeShapeType="1"/>
          </p:cNvSpPr>
          <p:nvPr/>
        </p:nvSpPr>
        <p:spPr bwMode="auto">
          <a:xfrm flipV="1">
            <a:off x="4724400" y="5029200"/>
            <a:ext cx="381000" cy="1143000"/>
          </a:xfrm>
          <a:prstGeom prst="line">
            <a:avLst/>
          </a:prstGeom>
          <a:noFill/>
          <a:ln w="158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53284" name="Text Box 55">
            <a:extLst>
              <a:ext uri="{FF2B5EF4-FFF2-40B4-BE49-F238E27FC236}">
                <a16:creationId xmlns:a16="http://schemas.microsoft.com/office/drawing/2014/main" id="{EA6214B6-A43B-8CF2-7284-EC6CD72A2DF2}"/>
              </a:ext>
            </a:extLst>
          </p:cNvPr>
          <p:cNvSpPr txBox="1">
            <a:spLocks noChangeArrowheads="1"/>
          </p:cNvSpPr>
          <p:nvPr/>
        </p:nvSpPr>
        <p:spPr bwMode="auto">
          <a:xfrm>
            <a:off x="1524001" y="6172200"/>
            <a:ext cx="14017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r>
              <a:rPr lang="en-GB" altLang="ko-KR" sz="2400">
                <a:solidFill>
                  <a:srgbClr val="CC00CC"/>
                </a:solidFill>
                <a:ea typeface="Gulim" panose="020B0600000101010101" pitchFamily="34" charset="-127"/>
              </a:rPr>
              <a:t>Computer</a:t>
            </a:r>
          </a:p>
        </p:txBody>
      </p:sp>
      <p:sp>
        <p:nvSpPr>
          <p:cNvPr id="53285" name="Line 56">
            <a:extLst>
              <a:ext uri="{FF2B5EF4-FFF2-40B4-BE49-F238E27FC236}">
                <a16:creationId xmlns:a16="http://schemas.microsoft.com/office/drawing/2014/main" id="{DBF53F2D-B68C-D3EA-4B18-1D5D4963F5C0}"/>
              </a:ext>
            </a:extLst>
          </p:cNvPr>
          <p:cNvSpPr>
            <a:spLocks noChangeShapeType="1"/>
          </p:cNvSpPr>
          <p:nvPr/>
        </p:nvSpPr>
        <p:spPr bwMode="auto">
          <a:xfrm>
            <a:off x="2819400" y="6400800"/>
            <a:ext cx="5334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4274" name="Rectangle 2">
            <a:extLst>
              <a:ext uri="{FF2B5EF4-FFF2-40B4-BE49-F238E27FC236}">
                <a16:creationId xmlns:a16="http://schemas.microsoft.com/office/drawing/2014/main" id="{8E4E85DF-BFAE-69AD-7CE4-A043DCB57452}"/>
              </a:ext>
            </a:extLst>
          </p:cNvPr>
          <p:cNvSpPr>
            <a:spLocks noGrp="1" noChangeArrowheads="1"/>
          </p:cNvSpPr>
          <p:nvPr>
            <p:ph type="title"/>
          </p:nvPr>
        </p:nvSpPr>
        <p:spPr>
          <a:xfrm>
            <a:off x="551384" y="0"/>
            <a:ext cx="8745016" cy="908050"/>
          </a:xfrm>
        </p:spPr>
        <p:txBody>
          <a:bodyPr/>
          <a:lstStyle/>
          <a:p>
            <a:pPr eaLnBrk="1" hangingPunct="1"/>
            <a:r>
              <a:rPr lang="en-GB" altLang="ko-KR" sz="5400" dirty="0">
                <a:ea typeface="Gulim" panose="020B0600000101010101" pitchFamily="34" charset="-127"/>
              </a:rPr>
              <a:t>Bioinformatics </a:t>
            </a:r>
            <a:r>
              <a:rPr lang="en-GB" altLang="ko-KR" dirty="0">
                <a:ea typeface="Gulim" panose="020B0600000101010101" pitchFamily="34" charset="-127"/>
              </a:rPr>
              <a:t>in time</a:t>
            </a:r>
          </a:p>
        </p:txBody>
      </p:sp>
      <p:sp>
        <p:nvSpPr>
          <p:cNvPr id="54275" name="Rectangle 3">
            <a:extLst>
              <a:ext uri="{FF2B5EF4-FFF2-40B4-BE49-F238E27FC236}">
                <a16:creationId xmlns:a16="http://schemas.microsoft.com/office/drawing/2014/main" id="{D50C7EDF-8C56-0FC7-6F65-814579ECB6CD}"/>
              </a:ext>
            </a:extLst>
          </p:cNvPr>
          <p:cNvSpPr>
            <a:spLocks noGrp="1" noChangeArrowheads="1"/>
          </p:cNvSpPr>
          <p:nvPr>
            <p:ph idx="1"/>
          </p:nvPr>
        </p:nvSpPr>
        <p:spPr>
          <a:xfrm>
            <a:off x="1524000" y="908050"/>
            <a:ext cx="9144000" cy="5492750"/>
          </a:xfrm>
        </p:spPr>
        <p:txBody>
          <a:bodyPr/>
          <a:lstStyle/>
          <a:p>
            <a:pPr eaLnBrk="1" hangingPunct="1"/>
            <a:r>
              <a:rPr lang="en-GB" altLang="ko-KR" sz="3200" dirty="0">
                <a:ea typeface="Gulim" panose="020B0600000101010101" pitchFamily="34" charset="-127"/>
              </a:rPr>
              <a:t>Last decades: heavily driven by structural studies </a:t>
            </a:r>
            <a:r>
              <a:rPr lang="en-GB" altLang="ko-KR" sz="3200" dirty="0">
                <a:ea typeface="Gulim" panose="020B0600000101010101" pitchFamily="34" charset="-127"/>
                <a:sym typeface="Wingdings" panose="05000000000000000000" pitchFamily="2" charset="2"/>
              </a:rPr>
              <a:t> such as protein folding problem and structural comparison</a:t>
            </a:r>
            <a:r>
              <a:rPr lang="en-US" altLang="en-US" sz="3200" dirty="0">
                <a:sym typeface="Wingdings" panose="05000000000000000000" pitchFamily="2" charset="2"/>
              </a:rPr>
              <a:t>s/classifications/molecular analyses</a:t>
            </a:r>
            <a:r>
              <a:rPr lang="en-GB" altLang="ko-KR" sz="3200" dirty="0">
                <a:ea typeface="Gulim" panose="020B0600000101010101" pitchFamily="34" charset="-127"/>
                <a:sym typeface="Wingdings" panose="05000000000000000000" pitchFamily="2" charset="2"/>
              </a:rPr>
              <a:t>.</a:t>
            </a:r>
          </a:p>
          <a:p>
            <a:pPr eaLnBrk="1" hangingPunct="1"/>
            <a:endParaRPr lang="en-US" altLang="en-US" sz="3200" dirty="0">
              <a:sym typeface="Wingdings" panose="05000000000000000000" pitchFamily="2" charset="2"/>
            </a:endParaRPr>
          </a:p>
          <a:p>
            <a:pPr eaLnBrk="1" hangingPunct="1"/>
            <a:r>
              <a:rPr lang="en-GB" altLang="ko-KR" sz="3200" dirty="0">
                <a:ea typeface="Gulim" panose="020B0600000101010101" pitchFamily="34" charset="-127"/>
                <a:sym typeface="Wingdings" panose="05000000000000000000" pitchFamily="2" charset="2"/>
              </a:rPr>
              <a:t>A recent shift toward sequence, databases, software, computation, commercialization and functions of proteins.  Mid 1990s.</a:t>
            </a:r>
            <a:endParaRPr lang="en-US" altLang="en-US" sz="3200" dirty="0">
              <a:sym typeface="Wingdings" panose="05000000000000000000" pitchFamily="2" charset="2"/>
            </a:endParaRPr>
          </a:p>
          <a:p>
            <a:pPr eaLnBrk="1" hangingPunct="1"/>
            <a:endParaRPr lang="en-US" altLang="en-US" sz="3200" dirty="0">
              <a:sym typeface="Wingdings" panose="05000000000000000000" pitchFamily="2" charset="2"/>
            </a:endParaRPr>
          </a:p>
          <a:p>
            <a:pPr lvl="1" eaLnBrk="1" hangingPunct="1"/>
            <a:r>
              <a:rPr lang="en-US" altLang="en-US" sz="2800" dirty="0">
                <a:sym typeface="Wingdings" panose="05000000000000000000" pitchFamily="2" charset="2"/>
              </a:rPr>
              <a:t>A leap of life : </a:t>
            </a:r>
            <a:r>
              <a:rPr lang="en-US" altLang="en-US" sz="2800" dirty="0" err="1">
                <a:sym typeface="Wingdings" panose="05000000000000000000" pitchFamily="2" charset="2"/>
              </a:rPr>
              <a:t>Bio</a:t>
            </a:r>
            <a:r>
              <a:rPr lang="en-US" altLang="en-US" sz="2800" b="1" dirty="0" err="1">
                <a:sym typeface="Wingdings" panose="05000000000000000000" pitchFamily="2" charset="2"/>
              </a:rPr>
              <a:t>Internet</a:t>
            </a:r>
            <a:r>
              <a:rPr lang="en-US" altLang="en-US" sz="2800" dirty="0">
                <a:sym typeface="Wingdings" panose="05000000000000000000" pitchFamily="2" charset="2"/>
              </a:rPr>
              <a:t>  early 1990s. </a:t>
            </a:r>
            <a:r>
              <a:rPr lang="en-US" altLang="en-US" sz="1800" dirty="0">
                <a:sym typeface="Wingdings" panose="05000000000000000000" pitchFamily="2" charset="2"/>
              </a:rPr>
              <a:t>Life managed to connect humans as neurons did some time ago.</a:t>
            </a:r>
            <a:endParaRPr lang="en-GB" altLang="ko-KR" sz="1800" dirty="0">
              <a:ea typeface="Gulim" panose="020B0600000101010101" pitchFamily="34" charset="-127"/>
              <a:sym typeface="Wingdings" panose="05000000000000000000" pitchFamily="2" charset="2"/>
            </a:endParaRPr>
          </a:p>
          <a:p>
            <a:pPr eaLnBrk="1" hangingPunct="1">
              <a:buFontTx/>
              <a:buNone/>
            </a:pPr>
            <a:endParaRPr lang="ko-KR" altLang="en-GB" sz="1600" dirty="0">
              <a:ea typeface="Gulim" panose="020B0600000101010101" pitchFamily="34" charset="-127"/>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5298" name="Rectangle 2">
            <a:extLst>
              <a:ext uri="{FF2B5EF4-FFF2-40B4-BE49-F238E27FC236}">
                <a16:creationId xmlns:a16="http://schemas.microsoft.com/office/drawing/2014/main" id="{6581D70F-73E7-7505-CF47-A37D071B46FF}"/>
              </a:ext>
            </a:extLst>
          </p:cNvPr>
          <p:cNvSpPr>
            <a:spLocks noGrp="1" noChangeArrowheads="1"/>
          </p:cNvSpPr>
          <p:nvPr>
            <p:ph type="title"/>
          </p:nvPr>
        </p:nvSpPr>
        <p:spPr/>
        <p:txBody>
          <a:bodyPr>
            <a:normAutofit/>
          </a:bodyPr>
          <a:lstStyle/>
          <a:p>
            <a:pPr eaLnBrk="1" hangingPunct="1"/>
            <a:r>
              <a:rPr lang="en-GB" altLang="ko-KR" sz="5400" b="1" dirty="0">
                <a:ea typeface="Gulim" panose="020B0600000101010101" pitchFamily="34" charset="-127"/>
              </a:rPr>
              <a:t>Bioinformatics </a:t>
            </a:r>
            <a:r>
              <a:rPr lang="en-GB" altLang="ko-KR" b="1" dirty="0">
                <a:ea typeface="Gulim" panose="020B0600000101010101" pitchFamily="34" charset="-127"/>
              </a:rPr>
              <a:t>in time</a:t>
            </a:r>
          </a:p>
        </p:txBody>
      </p:sp>
      <p:sp>
        <p:nvSpPr>
          <p:cNvPr id="55299" name="Rectangle 3">
            <a:extLst>
              <a:ext uri="{FF2B5EF4-FFF2-40B4-BE49-F238E27FC236}">
                <a16:creationId xmlns:a16="http://schemas.microsoft.com/office/drawing/2014/main" id="{F30557F6-6CEE-F846-CF52-E09B63F6CCD5}"/>
              </a:ext>
            </a:extLst>
          </p:cNvPr>
          <p:cNvSpPr>
            <a:spLocks noGrp="1" noChangeArrowheads="1"/>
          </p:cNvSpPr>
          <p:nvPr>
            <p:ph idx="1"/>
          </p:nvPr>
        </p:nvSpPr>
        <p:spPr/>
        <p:txBody>
          <a:bodyPr>
            <a:normAutofit/>
          </a:bodyPr>
          <a:lstStyle/>
          <a:p>
            <a:pPr eaLnBrk="1" hangingPunct="1"/>
            <a:endParaRPr lang="en-US" altLang="en-US" sz="3600" dirty="0">
              <a:sym typeface="Wingdings" panose="05000000000000000000" pitchFamily="2" charset="2"/>
            </a:endParaRPr>
          </a:p>
          <a:p>
            <a:pPr eaLnBrk="1" hangingPunct="1"/>
            <a:r>
              <a:rPr lang="en-GB" altLang="ko-KR" sz="3600" dirty="0">
                <a:ea typeface="Gulim" panose="020B0600000101010101" pitchFamily="34" charset="-127"/>
                <a:sym typeface="Wingdings" panose="05000000000000000000" pitchFamily="2" charset="2"/>
              </a:rPr>
              <a:t>The most important contemporary problem: </a:t>
            </a:r>
          </a:p>
          <a:p>
            <a:pPr lvl="1" eaLnBrk="1" hangingPunct="1"/>
            <a:r>
              <a:rPr lang="en-GB" altLang="ko-KR" sz="3200" dirty="0">
                <a:ea typeface="Gulim" panose="020B0600000101010101" pitchFamily="34" charset="-127"/>
                <a:sym typeface="Wingdings" panose="05000000000000000000" pitchFamily="2" charset="2"/>
              </a:rPr>
              <a:t>Explaining complex systems </a:t>
            </a:r>
            <a:r>
              <a:rPr lang="en-US" altLang="en-US" sz="3200" dirty="0">
                <a:sym typeface="Wingdings" panose="05000000000000000000" pitchFamily="2" charset="2"/>
              </a:rPr>
              <a:t>of</a:t>
            </a:r>
            <a:r>
              <a:rPr lang="en-GB" altLang="ko-KR" sz="3200" dirty="0">
                <a:ea typeface="Gulim" panose="020B0600000101010101" pitchFamily="34" charset="-127"/>
                <a:sym typeface="Wingdings" panose="05000000000000000000" pitchFamily="2" charset="2"/>
              </a:rPr>
              <a:t> biology</a:t>
            </a:r>
            <a:r>
              <a:rPr lang="en-US" altLang="en-US" sz="3200" dirty="0">
                <a:sym typeface="Wingdings" panose="05000000000000000000" pitchFamily="2" charset="2"/>
              </a:rPr>
              <a:t> functionally and evolutionarily.</a:t>
            </a:r>
            <a:endParaRPr lang="en-US" altLang="en-US" sz="3600" dirty="0"/>
          </a:p>
          <a:p>
            <a:pPr eaLnBrk="1" hangingPunct="1">
              <a:buFontTx/>
              <a:buNone/>
            </a:pPr>
            <a:endParaRPr lang="en-US" altLang="en-US" dirty="0"/>
          </a:p>
          <a:p>
            <a:pPr eaLnBrk="1" hangingPunct="1">
              <a:buFontTx/>
              <a:buNone/>
            </a:pPr>
            <a:r>
              <a:rPr lang="en-GB" altLang="ko-KR" dirty="0">
                <a:ea typeface="Gulim" panose="020B0600000101010101" pitchFamily="34" charset="-127"/>
              </a:rPr>
              <a:t>Major fields of Bioinformatics: </a:t>
            </a:r>
            <a:r>
              <a:rPr lang="en-GB" altLang="ko-KR" dirty="0">
                <a:ea typeface="Gulim" panose="020B0600000101010101" pitchFamily="34" charset="-127"/>
                <a:sym typeface="Wingdings" panose="05000000000000000000" pitchFamily="2" charset="2"/>
              </a:rPr>
              <a:t> next page.</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6322" name="Rectangle 1026">
            <a:extLst>
              <a:ext uri="{FF2B5EF4-FFF2-40B4-BE49-F238E27FC236}">
                <a16:creationId xmlns:a16="http://schemas.microsoft.com/office/drawing/2014/main" id="{872A6343-082F-01D5-048D-9FEC4D2EF11C}"/>
              </a:ext>
            </a:extLst>
          </p:cNvPr>
          <p:cNvSpPr>
            <a:spLocks noGrp="1" noChangeArrowheads="1"/>
          </p:cNvSpPr>
          <p:nvPr>
            <p:ph type="title"/>
          </p:nvPr>
        </p:nvSpPr>
        <p:spPr>
          <a:xfrm>
            <a:off x="1524000" y="0"/>
            <a:ext cx="8675688" cy="1619250"/>
          </a:xfrm>
        </p:spPr>
        <p:txBody>
          <a:bodyPr>
            <a:normAutofit/>
          </a:bodyPr>
          <a:lstStyle/>
          <a:p>
            <a:pPr eaLnBrk="1" hangingPunct="1"/>
            <a:r>
              <a:rPr lang="en-US" altLang="en-US" sz="4800" dirty="0">
                <a:latin typeface="Arial Narrow" panose="020B0606020202030204" pitchFamily="34" charset="0"/>
              </a:rPr>
              <a:t>Major Domains of Bioinformatics</a:t>
            </a:r>
          </a:p>
        </p:txBody>
      </p:sp>
      <p:sp>
        <p:nvSpPr>
          <p:cNvPr id="56323" name="Rectangle 1027">
            <a:extLst>
              <a:ext uri="{FF2B5EF4-FFF2-40B4-BE49-F238E27FC236}">
                <a16:creationId xmlns:a16="http://schemas.microsoft.com/office/drawing/2014/main" id="{3E2FD7C8-4A74-9A71-D115-9101608E1473}"/>
              </a:ext>
            </a:extLst>
          </p:cNvPr>
          <p:cNvSpPr>
            <a:spLocks noGrp="1" noChangeArrowheads="1"/>
          </p:cNvSpPr>
          <p:nvPr>
            <p:ph type="body" sz="half" idx="1"/>
          </p:nvPr>
        </p:nvSpPr>
        <p:spPr>
          <a:xfrm>
            <a:off x="1828800" y="1665288"/>
            <a:ext cx="4203700" cy="4659312"/>
          </a:xfrm>
        </p:spPr>
        <p:txBody>
          <a:bodyPr/>
          <a:lstStyle/>
          <a:p>
            <a:pPr lvl="2" eaLnBrk="1" hangingPunct="1"/>
            <a:r>
              <a:rPr lang="en-US" altLang="en-US" sz="4400" dirty="0"/>
              <a:t> Sequence  </a:t>
            </a:r>
          </a:p>
          <a:p>
            <a:pPr lvl="2" eaLnBrk="1" hangingPunct="1"/>
            <a:r>
              <a:rPr lang="en-US" altLang="en-US" sz="4400" dirty="0"/>
              <a:t> Structure</a:t>
            </a:r>
          </a:p>
          <a:p>
            <a:pPr lvl="2" eaLnBrk="1" hangingPunct="1"/>
            <a:r>
              <a:rPr lang="en-US" altLang="en-US" sz="4400" dirty="0"/>
              <a:t> Expression</a:t>
            </a:r>
          </a:p>
          <a:p>
            <a:pPr lvl="2" eaLnBrk="1" hangingPunct="1"/>
            <a:r>
              <a:rPr lang="en-US" altLang="en-US" sz="4400" dirty="0"/>
              <a:t> Interaction</a:t>
            </a:r>
          </a:p>
          <a:p>
            <a:pPr lvl="2" eaLnBrk="1" hangingPunct="1"/>
            <a:r>
              <a:rPr lang="en-US" altLang="en-US" sz="4400" dirty="0"/>
              <a:t> Function</a:t>
            </a:r>
          </a:p>
        </p:txBody>
      </p:sp>
      <p:pic>
        <p:nvPicPr>
          <p:cNvPr id="56324" name="Picture 1028" descr="sequence_DNA">
            <a:extLst>
              <a:ext uri="{FF2B5EF4-FFF2-40B4-BE49-F238E27FC236}">
                <a16:creationId xmlns:a16="http://schemas.microsoft.com/office/drawing/2014/main" id="{5BB2AE9E-C813-E272-60CB-FAE59A11F3DB}"/>
              </a:ext>
            </a:extLst>
          </p:cNvPr>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5867401" y="1981201"/>
            <a:ext cx="1649413" cy="3587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6325" name="Picture 1030" descr="molecular_cat_nega">
            <a:extLst>
              <a:ext uri="{FF2B5EF4-FFF2-40B4-BE49-F238E27FC236}">
                <a16:creationId xmlns:a16="http://schemas.microsoft.com/office/drawing/2014/main" id="{5765CE14-3D01-E2CB-01F2-17C6B483548F}"/>
              </a:ext>
            </a:extLst>
          </p:cNvPr>
          <p:cNvPicPr>
            <a:picLocks noGrp="1" noChangeAspect="1" noChangeArrowheads="1"/>
          </p:cNvPicPr>
          <p:nvPr>
            <p:ph sz="quarter" idx="3"/>
          </p:nvPr>
        </p:nvPicPr>
        <p:blipFill>
          <a:blip r:embed="rId3">
            <a:extLst>
              <a:ext uri="{28A0092B-C50C-407E-A947-70E740481C1C}">
                <a14:useLocalDpi xmlns:a14="http://schemas.microsoft.com/office/drawing/2010/main" val="0"/>
              </a:ext>
            </a:extLst>
          </a:blip>
          <a:srcRect/>
          <a:stretch>
            <a:fillRect/>
          </a:stretch>
        </p:blipFill>
        <p:spPr>
          <a:xfrm>
            <a:off x="6172200" y="2438401"/>
            <a:ext cx="1219200" cy="1076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6326" name="Picture 1032" descr="microarry_logo">
            <a:extLst>
              <a:ext uri="{FF2B5EF4-FFF2-40B4-BE49-F238E27FC236}">
                <a16:creationId xmlns:a16="http://schemas.microsoft.com/office/drawing/2014/main" id="{9DC6EF78-65DF-ECBF-78D0-D7768C4FFFD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05601" y="3505201"/>
            <a:ext cx="473075"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7" name="Picture 1033" descr="microarry_logo">
            <a:extLst>
              <a:ext uri="{FF2B5EF4-FFF2-40B4-BE49-F238E27FC236}">
                <a16:creationId xmlns:a16="http://schemas.microsoft.com/office/drawing/2014/main" id="{5CAA6FDC-583E-FEE1-D33A-801435671C2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3801" y="3505201"/>
            <a:ext cx="473075"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8" name="Picture 1034" descr="microarry_logo">
            <a:extLst>
              <a:ext uri="{FF2B5EF4-FFF2-40B4-BE49-F238E27FC236}">
                <a16:creationId xmlns:a16="http://schemas.microsoft.com/office/drawing/2014/main" id="{2CF7E186-AA27-3DE8-0C77-001AA38FDD1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8401" y="3505201"/>
            <a:ext cx="473075"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9" name="Picture 1035" descr="microarry_logo">
            <a:extLst>
              <a:ext uri="{FF2B5EF4-FFF2-40B4-BE49-F238E27FC236}">
                <a16:creationId xmlns:a16="http://schemas.microsoft.com/office/drawing/2014/main" id="{709077FB-FB64-7623-4F47-3000B6D9AEB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6601" y="3505201"/>
            <a:ext cx="473075"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30" name="Rectangle 1037">
            <a:extLst>
              <a:ext uri="{FF2B5EF4-FFF2-40B4-BE49-F238E27FC236}">
                <a16:creationId xmlns:a16="http://schemas.microsoft.com/office/drawing/2014/main" id="{C2B18779-681F-6FDA-9295-CE381B2C0ACA}"/>
              </a:ext>
            </a:extLst>
          </p:cNvPr>
          <p:cNvSpPr>
            <a:spLocks noChangeArrowheads="1"/>
          </p:cNvSpPr>
          <p:nvPr/>
        </p:nvSpPr>
        <p:spPr bwMode="auto">
          <a:xfrm>
            <a:off x="1524001" y="2521894"/>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endParaRPr lang="en-US" altLang="en-US" sz="2400"/>
          </a:p>
        </p:txBody>
      </p:sp>
      <p:graphicFrame>
        <p:nvGraphicFramePr>
          <p:cNvPr id="56331" name="Object 1036">
            <a:extLst>
              <a:ext uri="{FF2B5EF4-FFF2-40B4-BE49-F238E27FC236}">
                <a16:creationId xmlns:a16="http://schemas.microsoft.com/office/drawing/2014/main" id="{F3AAF27C-01AD-AECC-FB85-4165B95A5E11}"/>
              </a:ext>
            </a:extLst>
          </p:cNvPr>
          <p:cNvGraphicFramePr>
            <a:graphicFrameLocks noChangeAspect="1"/>
          </p:cNvGraphicFramePr>
          <p:nvPr>
            <p:extLst>
              <p:ext uri="{D42A27DB-BD31-4B8C-83A1-F6EECF244321}">
                <p14:modId xmlns:p14="http://schemas.microsoft.com/office/powerpoint/2010/main" val="1952083022"/>
              </p:ext>
            </p:extLst>
          </p:nvPr>
        </p:nvGraphicFramePr>
        <p:xfrm>
          <a:off x="6324601" y="4267201"/>
          <a:ext cx="758825" cy="474663"/>
        </p:xfrm>
        <a:graphic>
          <a:graphicData uri="http://schemas.openxmlformats.org/presentationml/2006/ole">
            <mc:AlternateContent xmlns:mc="http://schemas.openxmlformats.org/markup-compatibility/2006">
              <mc:Choice xmlns:v="urn:schemas-microsoft-com:vml" Requires="v">
                <p:oleObj name="Picture" r:id="rId5" imgW="0" imgH="0" progId="Word.Picture.8">
                  <p:embed/>
                </p:oleObj>
              </mc:Choice>
              <mc:Fallback>
                <p:oleObj name="Picture" r:id="rId5" imgW="0" imgH="0" progId="Word.Picture.8">
                  <p:embed/>
                  <p:pic>
                    <p:nvPicPr>
                      <p:cNvPr id="56331" name="Object 1036">
                        <a:extLst>
                          <a:ext uri="{FF2B5EF4-FFF2-40B4-BE49-F238E27FC236}">
                            <a16:creationId xmlns:a16="http://schemas.microsoft.com/office/drawing/2014/main" id="{F3AAF27C-01AD-AECC-FB85-4165B95A5E11}"/>
                          </a:ext>
                        </a:extLst>
                      </p:cNvPr>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6324601" y="4267201"/>
                        <a:ext cx="758825" cy="47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6332" name="Rectangle 1038">
            <a:extLst>
              <a:ext uri="{FF2B5EF4-FFF2-40B4-BE49-F238E27FC236}">
                <a16:creationId xmlns:a16="http://schemas.microsoft.com/office/drawing/2014/main" id="{E04036D3-C4DD-712A-BAB6-9818E2FE18BA}"/>
              </a:ext>
            </a:extLst>
          </p:cNvPr>
          <p:cNvSpPr>
            <a:spLocks noChangeArrowheads="1"/>
          </p:cNvSpPr>
          <p:nvPr/>
        </p:nvSpPr>
        <p:spPr bwMode="auto">
          <a:xfrm>
            <a:off x="1343026" y="39903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endParaRPr lang="en-US" altLang="en-US" sz="2400"/>
          </a:p>
        </p:txBody>
      </p:sp>
      <p:pic>
        <p:nvPicPr>
          <p:cNvPr id="56333" name="Picture 1041" descr="Pict0004">
            <a:extLst>
              <a:ext uri="{FF2B5EF4-FFF2-40B4-BE49-F238E27FC236}">
                <a16:creationId xmlns:a16="http://schemas.microsoft.com/office/drawing/2014/main" id="{2BE96988-1CE6-EE53-908B-ECC62F2667A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48400" y="5029200"/>
            <a:ext cx="8382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7346" name="Rectangle 1026">
            <a:extLst>
              <a:ext uri="{FF2B5EF4-FFF2-40B4-BE49-F238E27FC236}">
                <a16:creationId xmlns:a16="http://schemas.microsoft.com/office/drawing/2014/main" id="{1896039C-D732-DF00-2813-FED54C6FB0AB}"/>
              </a:ext>
            </a:extLst>
          </p:cNvPr>
          <p:cNvSpPr>
            <a:spLocks noGrp="1" noChangeArrowheads="1"/>
          </p:cNvSpPr>
          <p:nvPr>
            <p:ph type="title"/>
          </p:nvPr>
        </p:nvSpPr>
        <p:spPr>
          <a:xfrm>
            <a:off x="1524000" y="0"/>
            <a:ext cx="9036050" cy="1125538"/>
          </a:xfrm>
        </p:spPr>
        <p:txBody>
          <a:bodyPr>
            <a:normAutofit fontScale="90000"/>
          </a:bodyPr>
          <a:lstStyle/>
          <a:p>
            <a:pPr eaLnBrk="1" hangingPunct="1"/>
            <a:r>
              <a:rPr lang="en-US" altLang="en-US" sz="5400" dirty="0"/>
              <a:t>Bioinformatics</a:t>
            </a:r>
            <a:br>
              <a:rPr lang="en-US" altLang="en-US" dirty="0"/>
            </a:br>
            <a:endParaRPr lang="en-US" altLang="en-US" sz="2800" dirty="0"/>
          </a:p>
        </p:txBody>
      </p:sp>
      <p:sp>
        <p:nvSpPr>
          <p:cNvPr id="57347" name="Rectangle 1027">
            <a:extLst>
              <a:ext uri="{FF2B5EF4-FFF2-40B4-BE49-F238E27FC236}">
                <a16:creationId xmlns:a16="http://schemas.microsoft.com/office/drawing/2014/main" id="{DCB72420-FBBC-BDA1-ED29-5C56C64507DC}"/>
              </a:ext>
            </a:extLst>
          </p:cNvPr>
          <p:cNvSpPr>
            <a:spLocks noGrp="1" noChangeArrowheads="1"/>
          </p:cNvSpPr>
          <p:nvPr>
            <p:ph idx="1"/>
          </p:nvPr>
        </p:nvSpPr>
        <p:spPr>
          <a:xfrm>
            <a:off x="1703388" y="1125538"/>
            <a:ext cx="8812212" cy="5580062"/>
          </a:xfrm>
        </p:spPr>
        <p:txBody>
          <a:bodyPr/>
          <a:lstStyle/>
          <a:p>
            <a:pPr eaLnBrk="1" hangingPunct="1">
              <a:lnSpc>
                <a:spcPct val="90000"/>
              </a:lnSpc>
            </a:pPr>
            <a:r>
              <a:rPr lang="en-US" altLang="en-US" dirty="0"/>
              <a:t>Sequence </a:t>
            </a:r>
          </a:p>
          <a:p>
            <a:pPr lvl="1" eaLnBrk="1" hangingPunct="1">
              <a:lnSpc>
                <a:spcPct val="90000"/>
              </a:lnSpc>
            </a:pPr>
            <a:r>
              <a:rPr lang="en-US" altLang="en-US" dirty="0"/>
              <a:t>Genomics, Comparative Genomics</a:t>
            </a:r>
          </a:p>
          <a:p>
            <a:pPr eaLnBrk="1" hangingPunct="1">
              <a:lnSpc>
                <a:spcPct val="90000"/>
              </a:lnSpc>
            </a:pPr>
            <a:r>
              <a:rPr lang="en-US" altLang="en-US" dirty="0"/>
              <a:t>Structure</a:t>
            </a:r>
          </a:p>
          <a:p>
            <a:pPr lvl="1" eaLnBrk="1" hangingPunct="1">
              <a:lnSpc>
                <a:spcPct val="90000"/>
              </a:lnSpc>
            </a:pPr>
            <a:r>
              <a:rPr lang="en-US" altLang="en-US" dirty="0"/>
              <a:t>Structural Genomics, Structural Proteomics</a:t>
            </a:r>
          </a:p>
          <a:p>
            <a:pPr lvl="1" eaLnBrk="1" hangingPunct="1">
              <a:lnSpc>
                <a:spcPct val="90000"/>
              </a:lnSpc>
            </a:pPr>
            <a:r>
              <a:rPr lang="en-US" altLang="en-US" dirty="0"/>
              <a:t>Biophysics</a:t>
            </a:r>
          </a:p>
          <a:p>
            <a:pPr eaLnBrk="1" hangingPunct="1">
              <a:lnSpc>
                <a:spcPct val="90000"/>
              </a:lnSpc>
            </a:pPr>
            <a:r>
              <a:rPr lang="en-US" altLang="en-US" dirty="0"/>
              <a:t>Expression</a:t>
            </a:r>
          </a:p>
          <a:p>
            <a:pPr lvl="1" eaLnBrk="1" hangingPunct="1">
              <a:lnSpc>
                <a:spcPct val="90000"/>
              </a:lnSpc>
            </a:pPr>
            <a:r>
              <a:rPr lang="en-US" altLang="en-US" dirty="0"/>
              <a:t>Functional Genomics, Proteomics</a:t>
            </a:r>
          </a:p>
          <a:p>
            <a:pPr eaLnBrk="1" hangingPunct="1">
              <a:lnSpc>
                <a:spcPct val="90000"/>
              </a:lnSpc>
            </a:pPr>
            <a:r>
              <a:rPr lang="en-US" altLang="en-US" dirty="0"/>
              <a:t>Interaction</a:t>
            </a:r>
          </a:p>
          <a:p>
            <a:pPr lvl="1" eaLnBrk="1" hangingPunct="1">
              <a:lnSpc>
                <a:spcPct val="90000"/>
              </a:lnSpc>
            </a:pPr>
            <a:r>
              <a:rPr lang="en-US" altLang="en-US" dirty="0"/>
              <a:t>Proteomics, </a:t>
            </a:r>
            <a:r>
              <a:rPr lang="en-US" altLang="en-US" dirty="0" err="1"/>
              <a:t>Interactomics</a:t>
            </a:r>
            <a:endParaRPr lang="en-US" altLang="en-US" dirty="0"/>
          </a:p>
          <a:p>
            <a:pPr eaLnBrk="1" hangingPunct="1">
              <a:lnSpc>
                <a:spcPct val="90000"/>
              </a:lnSpc>
            </a:pPr>
            <a:r>
              <a:rPr lang="en-US" altLang="en-US" dirty="0"/>
              <a:t>Function</a:t>
            </a:r>
          </a:p>
          <a:p>
            <a:pPr lvl="1" eaLnBrk="1" hangingPunct="1">
              <a:lnSpc>
                <a:spcPct val="90000"/>
              </a:lnSpc>
            </a:pPr>
            <a:r>
              <a:rPr lang="en-US" altLang="en-US" dirty="0" err="1"/>
              <a:t>Physiomics</a:t>
            </a:r>
            <a:r>
              <a:rPr lang="en-US" altLang="en-US" dirty="0"/>
              <a:t>, Metabolomics</a:t>
            </a:r>
          </a:p>
          <a:p>
            <a:pPr eaLnBrk="1" hangingPunct="1">
              <a:lnSpc>
                <a:spcPct val="90000"/>
              </a:lnSpc>
            </a:pPr>
            <a:endParaRPr lang="en-US" altLang="en-US"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130" name="Rectangle 2">
            <a:extLst>
              <a:ext uri="{FF2B5EF4-FFF2-40B4-BE49-F238E27FC236}">
                <a16:creationId xmlns:a16="http://schemas.microsoft.com/office/drawing/2014/main" id="{E39CAA98-0F38-7B41-149B-881BE0A23011}"/>
              </a:ext>
            </a:extLst>
          </p:cNvPr>
          <p:cNvSpPr>
            <a:spLocks noGrp="1" noChangeArrowheads="1"/>
          </p:cNvSpPr>
          <p:nvPr>
            <p:ph type="title"/>
          </p:nvPr>
        </p:nvSpPr>
        <p:spPr>
          <a:xfrm>
            <a:off x="1524001" y="0"/>
            <a:ext cx="6011863" cy="533400"/>
          </a:xfrm>
        </p:spPr>
        <p:txBody>
          <a:bodyPr/>
          <a:lstStyle/>
          <a:p>
            <a:pPr eaLnBrk="1" hangingPunct="1">
              <a:defRPr/>
            </a:pPr>
            <a:r>
              <a:rPr lang="en-GB" altLang="ko-KR" sz="3200" b="1" dirty="0">
                <a:solidFill>
                  <a:schemeClr val="accent2">
                    <a:lumMod val="75000"/>
                  </a:schemeClr>
                </a:solidFill>
                <a:ea typeface="Gulim" panose="020B0600000101010101" pitchFamily="50" charset="-127"/>
              </a:rPr>
              <a:t>Major Parts of Bioinformatics:</a:t>
            </a:r>
          </a:p>
        </p:txBody>
      </p:sp>
      <p:sp>
        <p:nvSpPr>
          <p:cNvPr id="48131" name="Rectangle 3">
            <a:extLst>
              <a:ext uri="{FF2B5EF4-FFF2-40B4-BE49-F238E27FC236}">
                <a16:creationId xmlns:a16="http://schemas.microsoft.com/office/drawing/2014/main" id="{A87B4895-718B-EC5C-8989-BF0A746F90AF}"/>
              </a:ext>
            </a:extLst>
          </p:cNvPr>
          <p:cNvSpPr>
            <a:spLocks noGrp="1" noChangeArrowheads="1"/>
          </p:cNvSpPr>
          <p:nvPr>
            <p:ph idx="1"/>
          </p:nvPr>
        </p:nvSpPr>
        <p:spPr>
          <a:xfrm>
            <a:off x="1524000" y="692150"/>
            <a:ext cx="8839200" cy="5861050"/>
          </a:xfrm>
        </p:spPr>
        <p:txBody>
          <a:bodyPr/>
          <a:lstStyle/>
          <a:p>
            <a:pPr lvl="1" eaLnBrk="1" hangingPunct="1">
              <a:lnSpc>
                <a:spcPct val="80000"/>
              </a:lnSpc>
              <a:defRPr/>
            </a:pPr>
            <a:r>
              <a:rPr lang="en-GB" altLang="ko-KR" sz="2000" dirty="0">
                <a:ea typeface="Gulim" panose="020B0600000101010101" pitchFamily="50" charset="-127"/>
              </a:rPr>
              <a:t>Computing</a:t>
            </a:r>
          </a:p>
          <a:p>
            <a:pPr lvl="1" eaLnBrk="1" hangingPunct="1">
              <a:lnSpc>
                <a:spcPct val="80000"/>
              </a:lnSpc>
              <a:defRPr/>
            </a:pPr>
            <a:r>
              <a:rPr lang="en-GB" altLang="ko-KR" sz="2000" dirty="0">
                <a:ea typeface="Gulim" panose="020B0600000101010101" pitchFamily="50" charset="-127"/>
              </a:rPr>
              <a:t>(1) Structural studies, (2) sequence analysis, (3) molecular interactions (4) functional analysis of genes, proteins and their ligands (Large scale expression analysis: DNA chips, microarray ) </a:t>
            </a:r>
          </a:p>
          <a:p>
            <a:pPr lvl="1" eaLnBrk="1" hangingPunct="1">
              <a:lnSpc>
                <a:spcPct val="80000"/>
              </a:lnSpc>
              <a:defRPr/>
            </a:pPr>
            <a:r>
              <a:rPr lang="en-GB" altLang="ko-KR" sz="2000" dirty="0">
                <a:ea typeface="Gulim" panose="020B0600000101010101" pitchFamily="50" charset="-127"/>
              </a:rPr>
              <a:t>(5) Algorithm development ( Mathematical and physical calculation </a:t>
            </a:r>
            <a:r>
              <a:rPr lang="en-GB" altLang="ko-KR" sz="2000" dirty="0" err="1">
                <a:ea typeface="Gulim" panose="020B0600000101010101" pitchFamily="50" charset="-127"/>
              </a:rPr>
              <a:t>programs.Bioperl</a:t>
            </a:r>
            <a:r>
              <a:rPr lang="en-GB" altLang="ko-KR" sz="2000" dirty="0">
                <a:ea typeface="Gulim" panose="020B0600000101010101" pitchFamily="50" charset="-127"/>
              </a:rPr>
              <a:t>, </a:t>
            </a:r>
            <a:r>
              <a:rPr lang="en-GB" altLang="ko-KR" sz="2000" dirty="0" err="1">
                <a:ea typeface="Gulim" panose="020B0600000101010101" pitchFamily="50" charset="-127"/>
              </a:rPr>
              <a:t>BioJava</a:t>
            </a:r>
            <a:r>
              <a:rPr lang="en-GB" altLang="ko-KR" sz="2000" dirty="0">
                <a:ea typeface="Gulim" panose="020B0600000101010101" pitchFamily="50" charset="-127"/>
              </a:rPr>
              <a:t>, </a:t>
            </a:r>
            <a:r>
              <a:rPr lang="en-GB" altLang="ko-KR" sz="2000" dirty="0" err="1">
                <a:ea typeface="Gulim" panose="020B0600000101010101" pitchFamily="50" charset="-127"/>
              </a:rPr>
              <a:t>BioXML</a:t>
            </a:r>
            <a:r>
              <a:rPr lang="en-GB" altLang="ko-KR" sz="2000" dirty="0">
                <a:ea typeface="Gulim" panose="020B0600000101010101" pitchFamily="50" charset="-127"/>
              </a:rPr>
              <a:t>, </a:t>
            </a:r>
            <a:r>
              <a:rPr lang="en-GB" altLang="ko-KR" sz="2000" dirty="0" err="1">
                <a:ea typeface="Gulim" panose="020B0600000101010101" pitchFamily="50" charset="-127"/>
              </a:rPr>
              <a:t>BioPython</a:t>
            </a:r>
            <a:r>
              <a:rPr lang="en-GB" altLang="ko-KR" sz="2000" dirty="0">
                <a:ea typeface="Gulim" panose="020B0600000101010101" pitchFamily="50" charset="-127"/>
              </a:rPr>
              <a:t>, </a:t>
            </a:r>
            <a:r>
              <a:rPr lang="en-GB" altLang="ko-KR" sz="2000" dirty="0" err="1">
                <a:ea typeface="Gulim" panose="020B0600000101010101" pitchFamily="50" charset="-127"/>
              </a:rPr>
              <a:t>BioCPP</a:t>
            </a:r>
            <a:r>
              <a:rPr lang="en-GB" altLang="ko-KR" sz="2000" dirty="0">
                <a:ea typeface="Gulim" panose="020B0600000101010101" pitchFamily="50" charset="-127"/>
              </a:rPr>
              <a:t>, CGI programming ), Network and middleware programs</a:t>
            </a:r>
            <a:r>
              <a:rPr lang="en-US" altLang="en-US" sz="2000" dirty="0"/>
              <a:t>. </a:t>
            </a:r>
            <a:r>
              <a:rPr lang="en-US" altLang="en-US" sz="2000" dirty="0" err="1"/>
              <a:t>BioInfrastructure</a:t>
            </a:r>
            <a:endParaRPr lang="en-GB" altLang="ko-KR" sz="2000" dirty="0">
              <a:ea typeface="Gulim" panose="020B0600000101010101" pitchFamily="50" charset="-127"/>
            </a:endParaRPr>
          </a:p>
          <a:p>
            <a:pPr lvl="1" eaLnBrk="1" hangingPunct="1">
              <a:lnSpc>
                <a:spcPct val="80000"/>
              </a:lnSpc>
              <a:defRPr/>
            </a:pPr>
            <a:r>
              <a:rPr lang="en-GB" altLang="ko-KR" sz="2000" dirty="0">
                <a:ea typeface="Gulim" panose="020B0600000101010101" pitchFamily="50" charset="-127"/>
              </a:rPr>
              <a:t>(6) Database construction </a:t>
            </a:r>
          </a:p>
          <a:p>
            <a:pPr marL="457200" lvl="1" indent="0" eaLnBrk="1" hangingPunct="1">
              <a:lnSpc>
                <a:spcPct val="80000"/>
              </a:lnSpc>
              <a:buNone/>
              <a:defRPr/>
            </a:pPr>
            <a:r>
              <a:rPr lang="en-GB" altLang="ko-KR" sz="2000" dirty="0">
                <a:ea typeface="Gulim" panose="020B0600000101010101" pitchFamily="50" charset="-127"/>
              </a:rPr>
              <a:t>         (Relational databases,  Object oriented databases)</a:t>
            </a:r>
            <a:r>
              <a:rPr lang="en-US" altLang="en-US" sz="2000" dirty="0"/>
              <a:t>. Medical informatics</a:t>
            </a:r>
            <a:endParaRPr lang="en-GB" altLang="ko-KR" sz="2000" dirty="0">
              <a:ea typeface="Gulim" panose="020B0600000101010101" pitchFamily="50" charset="-127"/>
            </a:endParaRPr>
          </a:p>
          <a:p>
            <a:pPr lvl="1" eaLnBrk="1" hangingPunct="1">
              <a:lnSpc>
                <a:spcPct val="80000"/>
              </a:lnSpc>
              <a:defRPr/>
            </a:pPr>
            <a:r>
              <a:rPr lang="en-GB" altLang="ko-KR" sz="2000" dirty="0">
                <a:ea typeface="Gulim" panose="020B0600000101010101" pitchFamily="50" charset="-127"/>
              </a:rPr>
              <a:t>(7) large scale data mining (artificial intelligence approach),</a:t>
            </a:r>
          </a:p>
          <a:p>
            <a:pPr lvl="1" eaLnBrk="1" hangingPunct="1">
              <a:lnSpc>
                <a:spcPct val="80000"/>
              </a:lnSpc>
              <a:defRPr/>
            </a:pPr>
            <a:r>
              <a:rPr lang="en-GB" altLang="ko-KR" sz="2000" dirty="0">
                <a:ea typeface="Gulim" panose="020B0600000101010101" pitchFamily="50" charset="-127"/>
              </a:rPr>
              <a:t>(8) Complex systems and network analysis</a:t>
            </a:r>
          </a:p>
          <a:p>
            <a:pPr lvl="1" eaLnBrk="1" hangingPunct="1">
              <a:lnSpc>
                <a:spcPct val="80000"/>
              </a:lnSpc>
              <a:defRPr/>
            </a:pPr>
            <a:r>
              <a:rPr lang="en-GB" altLang="ko-KR" sz="2000" dirty="0">
                <a:ea typeface="Gulim" panose="020B0600000101010101" pitchFamily="50" charset="-127"/>
              </a:rPr>
              <a:t>(9) Various prediction methods. </a:t>
            </a:r>
          </a:p>
          <a:p>
            <a:pPr lvl="1" eaLnBrk="1" hangingPunct="1">
              <a:lnSpc>
                <a:spcPct val="80000"/>
              </a:lnSpc>
              <a:defRPr/>
            </a:pPr>
            <a:r>
              <a:rPr lang="en-GB" altLang="ko-KR" sz="2000" dirty="0">
                <a:ea typeface="Gulim" panose="020B0600000101010101" pitchFamily="50" charset="-127"/>
              </a:rPr>
              <a:t>(10) Visualization of large and complex data.</a:t>
            </a:r>
          </a:p>
          <a:p>
            <a:pPr lvl="1" eaLnBrk="1" hangingPunct="1">
              <a:lnSpc>
                <a:spcPct val="80000"/>
              </a:lnSpc>
              <a:defRPr/>
            </a:pPr>
            <a:r>
              <a:rPr lang="en-GB" altLang="ko-KR" sz="2000" dirty="0">
                <a:ea typeface="Gulim" panose="020B0600000101010101" pitchFamily="50" charset="-127"/>
              </a:rPr>
              <a:t>(11) Large computer systems construction (hardware) and administration. </a:t>
            </a:r>
          </a:p>
          <a:p>
            <a:pPr lvl="1" eaLnBrk="1" hangingPunct="1">
              <a:lnSpc>
                <a:spcPct val="80000"/>
              </a:lnSpc>
              <a:defRPr/>
            </a:pPr>
            <a:r>
              <a:rPr lang="en-GB" altLang="ko-KR" sz="2000" dirty="0">
                <a:ea typeface="Gulim" panose="020B0600000101010101" pitchFamily="50" charset="-127"/>
              </a:rPr>
              <a:t>(12) OS, Compiler, Microprocessor optimization for bioanalyses</a:t>
            </a:r>
            <a:endParaRPr lang="en-US" altLang="en-US" sz="2000" dirty="0"/>
          </a:p>
          <a:p>
            <a:pPr lvl="1" eaLnBrk="1" hangingPunct="1">
              <a:lnSpc>
                <a:spcPct val="80000"/>
              </a:lnSpc>
              <a:defRPr/>
            </a:pPr>
            <a:r>
              <a:rPr lang="en-US" altLang="en-US" sz="2000" dirty="0"/>
              <a:t>(13) Socio-economic modelling of life</a:t>
            </a:r>
          </a:p>
          <a:p>
            <a:pPr lvl="1" eaLnBrk="1" hangingPunct="1">
              <a:lnSpc>
                <a:spcPct val="80000"/>
              </a:lnSpc>
              <a:defRPr/>
            </a:pPr>
            <a:r>
              <a:rPr lang="en-US" altLang="en-US" sz="2000" dirty="0"/>
              <a:t>(14) neuronal and psychological description of complex organisms</a:t>
            </a:r>
          </a:p>
          <a:p>
            <a:pPr lvl="1" eaLnBrk="1" hangingPunct="1">
              <a:lnSpc>
                <a:spcPct val="80000"/>
              </a:lnSpc>
              <a:defRPr/>
            </a:pPr>
            <a:r>
              <a:rPr lang="en-US" altLang="ko-KR" sz="2000" dirty="0">
                <a:ea typeface="Gulim" panose="020B0600000101010101" pitchFamily="50" charset="-127"/>
              </a:rPr>
              <a:t>(15) designing and engineering cells and organisms</a:t>
            </a:r>
            <a:endParaRPr lang="en-GB" altLang="ko-KR" sz="2000" dirty="0">
              <a:ea typeface="Gulim" panose="020B0600000101010101" pitchFamily="50" charset="-127"/>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9394" name="Rectangle 2">
            <a:extLst>
              <a:ext uri="{FF2B5EF4-FFF2-40B4-BE49-F238E27FC236}">
                <a16:creationId xmlns:a16="http://schemas.microsoft.com/office/drawing/2014/main" id="{43DAB912-2945-AFD4-0EEA-A3A09A122985}"/>
              </a:ext>
            </a:extLst>
          </p:cNvPr>
          <p:cNvSpPr>
            <a:spLocks noGrp="1" noChangeArrowheads="1"/>
          </p:cNvSpPr>
          <p:nvPr>
            <p:ph type="title"/>
          </p:nvPr>
        </p:nvSpPr>
        <p:spPr>
          <a:xfrm>
            <a:off x="1524000" y="1"/>
            <a:ext cx="7772400" cy="563563"/>
          </a:xfrm>
        </p:spPr>
        <p:txBody>
          <a:bodyPr>
            <a:normAutofit fontScale="90000"/>
          </a:bodyPr>
          <a:lstStyle/>
          <a:p>
            <a:pPr eaLnBrk="1" hangingPunct="1"/>
            <a:r>
              <a:rPr lang="en-GB" altLang="ko-KR">
                <a:ea typeface="Gulim" panose="020B0600000101010101" pitchFamily="34" charset="-127"/>
              </a:rPr>
              <a:t>Applied Fields of Bioinformatics</a:t>
            </a:r>
          </a:p>
        </p:txBody>
      </p:sp>
      <p:sp>
        <p:nvSpPr>
          <p:cNvPr id="59395" name="Rectangle 3">
            <a:extLst>
              <a:ext uri="{FF2B5EF4-FFF2-40B4-BE49-F238E27FC236}">
                <a16:creationId xmlns:a16="http://schemas.microsoft.com/office/drawing/2014/main" id="{E85D14EA-E6AF-1BA5-B6DE-4621CF17B609}"/>
              </a:ext>
            </a:extLst>
          </p:cNvPr>
          <p:cNvSpPr>
            <a:spLocks noGrp="1" noChangeArrowheads="1"/>
          </p:cNvSpPr>
          <p:nvPr>
            <p:ph idx="1"/>
          </p:nvPr>
        </p:nvSpPr>
        <p:spPr>
          <a:xfrm>
            <a:off x="1524000" y="1125538"/>
            <a:ext cx="9144000" cy="5257800"/>
          </a:xfrm>
        </p:spPr>
        <p:txBody>
          <a:bodyPr/>
          <a:lstStyle/>
          <a:p>
            <a:pPr eaLnBrk="1" hangingPunct="1">
              <a:lnSpc>
                <a:spcPct val="80000"/>
              </a:lnSpc>
            </a:pPr>
            <a:r>
              <a:rPr lang="en-GB" altLang="ko-KR" sz="2800">
                <a:ea typeface="Gulim" panose="020B0600000101010101" pitchFamily="34" charset="-127"/>
              </a:rPr>
              <a:t>Sequencing related</a:t>
            </a:r>
          </a:p>
          <a:p>
            <a:pPr lvl="1" eaLnBrk="1" hangingPunct="1">
              <a:lnSpc>
                <a:spcPct val="80000"/>
              </a:lnSpc>
            </a:pPr>
            <a:r>
              <a:rPr lang="en-GB" altLang="ko-KR" sz="2400">
                <a:ea typeface="Gulim" panose="020B0600000101010101" pitchFamily="34" charset="-127"/>
              </a:rPr>
              <a:t>Gene prediction, gene mapping, annotation, visualization</a:t>
            </a:r>
          </a:p>
          <a:p>
            <a:pPr eaLnBrk="1" hangingPunct="1">
              <a:lnSpc>
                <a:spcPct val="80000"/>
              </a:lnSpc>
            </a:pPr>
            <a:r>
              <a:rPr lang="en-GB" altLang="ko-KR" sz="2800">
                <a:ea typeface="Gulim" panose="020B0600000101010101" pitchFamily="34" charset="-127"/>
              </a:rPr>
              <a:t>Genomics</a:t>
            </a:r>
          </a:p>
          <a:p>
            <a:pPr lvl="1" eaLnBrk="1" hangingPunct="1">
              <a:lnSpc>
                <a:spcPct val="80000"/>
              </a:lnSpc>
            </a:pPr>
            <a:r>
              <a:rPr lang="en-GB" altLang="ko-KR" sz="2000">
                <a:ea typeface="Gulim" panose="020B0600000101010101" pitchFamily="34" charset="-127"/>
              </a:rPr>
              <a:t>Structural Genomics, </a:t>
            </a:r>
          </a:p>
          <a:p>
            <a:pPr lvl="1" eaLnBrk="1" hangingPunct="1">
              <a:lnSpc>
                <a:spcPct val="80000"/>
              </a:lnSpc>
            </a:pPr>
            <a:r>
              <a:rPr lang="en-GB" altLang="ko-KR" sz="2000">
                <a:ea typeface="Gulim" panose="020B0600000101010101" pitchFamily="34" charset="-127"/>
              </a:rPr>
              <a:t>Functional Genomics (proteomics, interactomics) </a:t>
            </a:r>
          </a:p>
          <a:p>
            <a:pPr lvl="1" eaLnBrk="1" hangingPunct="1">
              <a:lnSpc>
                <a:spcPct val="80000"/>
              </a:lnSpc>
            </a:pPr>
            <a:r>
              <a:rPr lang="en-GB" altLang="ko-KR" sz="2000">
                <a:ea typeface="Gulim" panose="020B0600000101010101" pitchFamily="34" charset="-127"/>
              </a:rPr>
              <a:t>Comparative genomics</a:t>
            </a:r>
          </a:p>
          <a:p>
            <a:pPr lvl="1" eaLnBrk="1" hangingPunct="1">
              <a:lnSpc>
                <a:spcPct val="80000"/>
              </a:lnSpc>
            </a:pPr>
            <a:r>
              <a:rPr lang="en-GB" altLang="ko-KR" sz="2400">
                <a:ea typeface="Gulim" panose="020B0600000101010101" pitchFamily="34" charset="-127"/>
              </a:rPr>
              <a:t>SNP </a:t>
            </a:r>
            <a:r>
              <a:rPr lang="en-GB" altLang="ko-KR" sz="2000">
                <a:ea typeface="Gulim" panose="020B0600000101010101" pitchFamily="34" charset="-127"/>
              </a:rPr>
              <a:t>(single nucleotide polymorphism)</a:t>
            </a:r>
            <a:r>
              <a:rPr lang="en-GB" altLang="ko-KR" sz="2400">
                <a:ea typeface="Gulim" panose="020B0600000101010101" pitchFamily="34" charset="-127"/>
              </a:rPr>
              <a:t> , SAP  </a:t>
            </a:r>
            <a:r>
              <a:rPr lang="en-GB" altLang="ko-KR" sz="2000">
                <a:ea typeface="Gulim" panose="020B0600000101010101" pitchFamily="34" charset="-127"/>
              </a:rPr>
              <a:t>(single amio…)</a:t>
            </a:r>
          </a:p>
          <a:p>
            <a:pPr eaLnBrk="1" hangingPunct="1">
              <a:lnSpc>
                <a:spcPct val="80000"/>
              </a:lnSpc>
            </a:pPr>
            <a:r>
              <a:rPr lang="en-GB" altLang="ko-KR" sz="2800">
                <a:ea typeface="Gulim" panose="020B0600000101010101" pitchFamily="34" charset="-127"/>
              </a:rPr>
              <a:t>Proteomics</a:t>
            </a:r>
          </a:p>
          <a:p>
            <a:pPr lvl="1" eaLnBrk="1" hangingPunct="1">
              <a:lnSpc>
                <a:spcPct val="80000"/>
              </a:lnSpc>
            </a:pPr>
            <a:r>
              <a:rPr lang="en-GB" altLang="ko-KR" sz="2400">
                <a:ea typeface="Gulim" panose="020B0600000101010101" pitchFamily="34" charset="-127"/>
              </a:rPr>
              <a:t>Mass spec, Protein Chip, Protein Interaction</a:t>
            </a:r>
          </a:p>
          <a:p>
            <a:pPr eaLnBrk="1" hangingPunct="1">
              <a:lnSpc>
                <a:spcPct val="80000"/>
              </a:lnSpc>
            </a:pPr>
            <a:r>
              <a:rPr lang="en-GB" altLang="ko-KR" sz="2800">
                <a:ea typeface="Gulim" panose="020B0600000101010101" pitchFamily="34" charset="-127"/>
              </a:rPr>
              <a:t>Interactomics (Network Biology)</a:t>
            </a:r>
          </a:p>
          <a:p>
            <a:pPr eaLnBrk="1" hangingPunct="1">
              <a:lnSpc>
                <a:spcPct val="80000"/>
              </a:lnSpc>
            </a:pPr>
            <a:r>
              <a:rPr lang="en-GB" altLang="ko-KR" sz="2800">
                <a:ea typeface="Gulim" panose="020B0600000101010101" pitchFamily="34" charset="-127"/>
              </a:rPr>
              <a:t>Complex systems (Network Biology) approach</a:t>
            </a:r>
          </a:p>
          <a:p>
            <a:pPr eaLnBrk="1" hangingPunct="1">
              <a:lnSpc>
                <a:spcPct val="80000"/>
              </a:lnSpc>
            </a:pPr>
            <a:r>
              <a:rPr lang="en-GB" altLang="ko-KR" sz="2800">
                <a:ea typeface="Gulim" panose="020B0600000101010101" pitchFamily="34" charset="-127"/>
              </a:rPr>
              <a:t>Neuroinformatics (neurological informatics)</a:t>
            </a:r>
          </a:p>
          <a:p>
            <a:pPr eaLnBrk="1" hangingPunct="1">
              <a:lnSpc>
                <a:spcPct val="80000"/>
              </a:lnSpc>
            </a:pPr>
            <a:r>
              <a:rPr lang="en-GB" altLang="ko-KR" sz="2800">
                <a:ea typeface="Gulim" panose="020B0600000101010101" pitchFamily="34" charset="-127"/>
              </a:rPr>
              <a:t>Medinformatics (medical informatics)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4576CB-E6F4-E1EC-7504-C28FE7867AE3}"/>
            </a:ext>
          </a:extLst>
        </p:cNvPr>
        <p:cNvGrpSpPr/>
        <p:nvPr/>
      </p:nvGrpSpPr>
      <p:grpSpPr>
        <a:xfrm>
          <a:off x="0" y="0"/>
          <a:ext cx="0" cy="0"/>
          <a:chOff x="0" y="0"/>
          <a:chExt cx="0" cy="0"/>
        </a:xfrm>
      </p:grpSpPr>
      <p:sp>
        <p:nvSpPr>
          <p:cNvPr id="2" name="제목 1">
            <a:extLst>
              <a:ext uri="{FF2B5EF4-FFF2-40B4-BE49-F238E27FC236}">
                <a16:creationId xmlns:a16="http://schemas.microsoft.com/office/drawing/2014/main" id="{BB5F8486-1503-E88D-9D85-5C3B9FDAE750}"/>
              </a:ext>
            </a:extLst>
          </p:cNvPr>
          <p:cNvSpPr>
            <a:spLocks noGrp="1"/>
          </p:cNvSpPr>
          <p:nvPr>
            <p:ph type="title"/>
          </p:nvPr>
        </p:nvSpPr>
        <p:spPr>
          <a:xfrm>
            <a:off x="470144" y="337517"/>
            <a:ext cx="10874424" cy="1132235"/>
          </a:xfrm>
        </p:spPr>
        <p:txBody>
          <a:bodyPr>
            <a:normAutofit/>
          </a:bodyPr>
          <a:lstStyle/>
          <a:p>
            <a:r>
              <a:rPr lang="en-US" sz="6000" b="0" i="0" dirty="0">
                <a:solidFill>
                  <a:srgbClr val="0033CC"/>
                </a:solidFill>
                <a:effectLst/>
                <a:latin typeface="Arial Narrow" panose="020B0606020202030204" pitchFamily="34" charset="0"/>
              </a:rPr>
              <a:t>Goal</a:t>
            </a:r>
            <a:r>
              <a:rPr lang="en-US" sz="6000" b="0" i="0" dirty="0">
                <a:solidFill>
                  <a:srgbClr val="000000"/>
                </a:solidFill>
                <a:effectLst/>
                <a:latin typeface="Arial Narrow" panose="020B0606020202030204" pitchFamily="34" charset="0"/>
              </a:rPr>
              <a:t>: Knowing Biological Aging</a:t>
            </a:r>
            <a:endParaRPr lang="en-US" sz="6000" dirty="0">
              <a:latin typeface="Arial Narrow" panose="020B0606020202030204" pitchFamily="34" charset="0"/>
            </a:endParaRPr>
          </a:p>
        </p:txBody>
      </p:sp>
      <p:sp>
        <p:nvSpPr>
          <p:cNvPr id="3" name="내용 개체 틀 2">
            <a:extLst>
              <a:ext uri="{FF2B5EF4-FFF2-40B4-BE49-F238E27FC236}">
                <a16:creationId xmlns:a16="http://schemas.microsoft.com/office/drawing/2014/main" id="{8767DD4A-5E5A-8925-368C-D81FCD89C344}"/>
              </a:ext>
            </a:extLst>
          </p:cNvPr>
          <p:cNvSpPr>
            <a:spLocks noGrp="1"/>
          </p:cNvSpPr>
          <p:nvPr>
            <p:ph idx="1"/>
          </p:nvPr>
        </p:nvSpPr>
        <p:spPr>
          <a:xfrm>
            <a:off x="623392" y="1844823"/>
            <a:ext cx="10730408" cy="4332139"/>
          </a:xfrm>
        </p:spPr>
        <p:txBody>
          <a:bodyPr>
            <a:normAutofit/>
          </a:bodyPr>
          <a:lstStyle/>
          <a:p>
            <a:pPr marL="457200" lvl="1" indent="0">
              <a:buNone/>
            </a:pPr>
            <a:r>
              <a:rPr lang="en-US" sz="4000" b="0" i="0" dirty="0">
                <a:solidFill>
                  <a:srgbClr val="000000"/>
                </a:solidFill>
                <a:effectLst/>
                <a:latin typeface="Arial Narrow" panose="020B0606020202030204" pitchFamily="34" charset="0"/>
              </a:rPr>
              <a:t>Geromics is the omics study of biological aging.</a:t>
            </a:r>
            <a:br>
              <a:rPr lang="en-US" sz="4000" b="0" i="0" dirty="0">
                <a:solidFill>
                  <a:srgbClr val="000000"/>
                </a:solidFill>
                <a:effectLst/>
                <a:latin typeface="Arial Narrow" panose="020B0606020202030204" pitchFamily="34" charset="0"/>
              </a:rPr>
            </a:br>
            <a:endParaRPr lang="en-US" sz="4000" b="0" i="0" dirty="0">
              <a:solidFill>
                <a:srgbClr val="000000"/>
              </a:solidFill>
              <a:effectLst/>
              <a:latin typeface="Arial Narrow" panose="020B0606020202030204" pitchFamily="34" charset="0"/>
            </a:endParaRPr>
          </a:p>
          <a:p>
            <a:pPr marL="457200" lvl="1" indent="0">
              <a:buNone/>
            </a:pPr>
            <a:r>
              <a:rPr lang="en-US" sz="3600" b="1" i="0" dirty="0">
                <a:solidFill>
                  <a:srgbClr val="000000"/>
                </a:solidFill>
                <a:effectLst/>
                <a:latin typeface="Arial Narrow" panose="020B0606020202030204" pitchFamily="34" charset="0"/>
              </a:rPr>
              <a:t>Evaluation of the students:</a:t>
            </a:r>
          </a:p>
          <a:p>
            <a:pPr marL="914400" lvl="2" indent="0">
              <a:buNone/>
            </a:pPr>
            <a:br>
              <a:rPr lang="en-US" sz="3200" b="0" i="0" dirty="0">
                <a:solidFill>
                  <a:srgbClr val="000000"/>
                </a:solidFill>
                <a:effectLst/>
                <a:latin typeface="Arial Narrow" panose="020B0606020202030204" pitchFamily="34" charset="0"/>
              </a:rPr>
            </a:br>
            <a:r>
              <a:rPr lang="en-US" sz="3600" b="0" i="0" dirty="0">
                <a:solidFill>
                  <a:srgbClr val="000000"/>
                </a:solidFill>
                <a:effectLst/>
                <a:latin typeface="Arial Narrow" panose="020B0606020202030204" pitchFamily="34" charset="0"/>
              </a:rPr>
              <a:t>Flipped-learning.</a:t>
            </a:r>
            <a:br>
              <a:rPr lang="en-US" sz="3600" b="0" i="0" dirty="0">
                <a:solidFill>
                  <a:srgbClr val="000000"/>
                </a:solidFill>
                <a:effectLst/>
                <a:latin typeface="Arial Narrow" panose="020B0606020202030204" pitchFamily="34" charset="0"/>
              </a:rPr>
            </a:br>
            <a:r>
              <a:rPr lang="en-US" sz="3600" b="0" i="0" dirty="0">
                <a:solidFill>
                  <a:srgbClr val="000000"/>
                </a:solidFill>
                <a:effectLst/>
                <a:latin typeface="Arial Narrow" panose="020B0606020202030204" pitchFamily="34" charset="0"/>
              </a:rPr>
              <a:t>Self and critical assessment by students.</a:t>
            </a:r>
            <a:br>
              <a:rPr lang="en-US" sz="3600" b="0" i="0" dirty="0">
                <a:solidFill>
                  <a:srgbClr val="000000"/>
                </a:solidFill>
                <a:effectLst/>
                <a:latin typeface="Arial Narrow" panose="020B0606020202030204" pitchFamily="34" charset="0"/>
              </a:rPr>
            </a:br>
            <a:r>
              <a:rPr lang="en-US" sz="3600" b="0" i="0" dirty="0">
                <a:solidFill>
                  <a:srgbClr val="000000"/>
                </a:solidFill>
                <a:effectLst/>
                <a:latin typeface="Arial Narrow" panose="020B0606020202030204" pitchFamily="34" charset="0"/>
              </a:rPr>
              <a:t>No exam. No quiz.</a:t>
            </a:r>
          </a:p>
          <a:p>
            <a:endParaRPr lang="en-US" dirty="0"/>
          </a:p>
        </p:txBody>
      </p:sp>
      <p:sp>
        <p:nvSpPr>
          <p:cNvPr id="4" name="날짜 개체 틀 3">
            <a:extLst>
              <a:ext uri="{FF2B5EF4-FFF2-40B4-BE49-F238E27FC236}">
                <a16:creationId xmlns:a16="http://schemas.microsoft.com/office/drawing/2014/main" id="{CDF9BBC1-FAC5-65F0-413F-94CEA2F3E583}"/>
              </a:ext>
            </a:extLst>
          </p:cNvPr>
          <p:cNvSpPr>
            <a:spLocks noGrp="1"/>
          </p:cNvSpPr>
          <p:nvPr>
            <p:ph type="dt" sz="half" idx="10"/>
          </p:nvPr>
        </p:nvSpPr>
        <p:spPr/>
        <p:txBody>
          <a:bodyPr/>
          <a:lstStyle/>
          <a:p>
            <a:pPr>
              <a:defRPr/>
            </a:pPr>
            <a:fld id="{D6E53535-85ED-44A0-8129-58A515194D52}" type="datetime1">
              <a:rPr lang="ko-KR" altLang="en-US" smtClean="0"/>
              <a:pPr>
                <a:defRPr/>
              </a:pPr>
              <a:t>2025-03-06</a:t>
            </a:fld>
            <a:endParaRPr lang="en-GB" altLang="ko-KR"/>
          </a:p>
        </p:txBody>
      </p:sp>
      <p:sp>
        <p:nvSpPr>
          <p:cNvPr id="5" name="슬라이드 번호 개체 틀 4">
            <a:extLst>
              <a:ext uri="{FF2B5EF4-FFF2-40B4-BE49-F238E27FC236}">
                <a16:creationId xmlns:a16="http://schemas.microsoft.com/office/drawing/2014/main" id="{E6F5F6FD-0B13-6D7A-03A9-ECF85FF45F07}"/>
              </a:ext>
            </a:extLst>
          </p:cNvPr>
          <p:cNvSpPr>
            <a:spLocks noGrp="1"/>
          </p:cNvSpPr>
          <p:nvPr>
            <p:ph type="sldNum" sz="quarter" idx="12"/>
          </p:nvPr>
        </p:nvSpPr>
        <p:spPr/>
        <p:txBody>
          <a:bodyPr/>
          <a:lstStyle/>
          <a:p>
            <a:fld id="{9A92719C-2796-456A-A93B-1B95D280CEC9}" type="slidenum">
              <a:rPr lang="ko-KR" altLang="en-GB" smtClean="0"/>
              <a:pPr/>
              <a:t>8</a:t>
            </a:fld>
            <a:endParaRPr lang="en-GB" altLang="ko-KR"/>
          </a:p>
        </p:txBody>
      </p:sp>
    </p:spTree>
    <p:extLst>
      <p:ext uri="{BB962C8B-B14F-4D97-AF65-F5344CB8AC3E}">
        <p14:creationId xmlns:p14="http://schemas.microsoft.com/office/powerpoint/2010/main" val="335750451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0418" name="TextBox 2">
            <a:extLst>
              <a:ext uri="{FF2B5EF4-FFF2-40B4-BE49-F238E27FC236}">
                <a16:creationId xmlns:a16="http://schemas.microsoft.com/office/drawing/2014/main" id="{94BD45D2-4E67-A3BD-5CBD-ED1E5D3627AD}"/>
              </a:ext>
            </a:extLst>
          </p:cNvPr>
          <p:cNvSpPr txBox="1">
            <a:spLocks noChangeArrowheads="1"/>
          </p:cNvSpPr>
          <p:nvPr/>
        </p:nvSpPr>
        <p:spPr bwMode="auto">
          <a:xfrm>
            <a:off x="1524000" y="0"/>
            <a:ext cx="9144000" cy="237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r>
              <a:rPr lang="en-US" altLang="ko-KR" sz="4400" b="1">
                <a:latin typeface="Arial" panose="020B0604020202020204" pitchFamily="34" charset="0"/>
                <a:ea typeface="Gulim" panose="020B0600000101010101" pitchFamily="34" charset="-127"/>
                <a:cs typeface="Arial" panose="020B0604020202020204" pitchFamily="34" charset="0"/>
              </a:rPr>
              <a:t>Adding one more dimension?</a:t>
            </a:r>
          </a:p>
          <a:p>
            <a:pPr eaLnBrk="1" hangingPunct="1">
              <a:spcBef>
                <a:spcPct val="0"/>
              </a:spcBef>
              <a:buClrTx/>
              <a:buSzTx/>
              <a:buFontTx/>
              <a:buNone/>
            </a:pPr>
            <a:endParaRPr lang="en-US" altLang="ko-KR" sz="3600">
              <a:latin typeface="Arial" panose="020B0604020202020204" pitchFamily="34" charset="0"/>
              <a:ea typeface="Gulim" panose="020B0600000101010101" pitchFamily="34" charset="-127"/>
              <a:cs typeface="Arial" panose="020B0604020202020204" pitchFamily="34" charset="0"/>
            </a:endParaRPr>
          </a:p>
          <a:p>
            <a:pPr eaLnBrk="1" hangingPunct="1">
              <a:spcBef>
                <a:spcPct val="0"/>
              </a:spcBef>
              <a:buClrTx/>
              <a:buSzTx/>
              <a:buFontTx/>
              <a:buNone/>
            </a:pPr>
            <a:r>
              <a:rPr lang="en-US" altLang="ko-KR" sz="3600">
                <a:latin typeface="Arial" panose="020B0604020202020204" pitchFamily="34" charset="0"/>
                <a:ea typeface="Gulim" panose="020B0600000101010101" pitchFamily="34" charset="-127"/>
                <a:cs typeface="Arial" panose="020B0604020202020204" pitchFamily="34" charset="0"/>
              </a:rPr>
              <a:t>How </a:t>
            </a:r>
            <a:r>
              <a:rPr lang="en-US" altLang="ko-KR">
                <a:latin typeface="Arial" panose="020B0604020202020204" pitchFamily="34" charset="0"/>
                <a:ea typeface="Gulim" panose="020B0600000101010101" pitchFamily="34" charset="-127"/>
                <a:cs typeface="Arial" panose="020B0604020202020204" pitchFamily="34" charset="0"/>
              </a:rPr>
              <a:t>to </a:t>
            </a:r>
            <a:r>
              <a:rPr lang="en-US" altLang="ko-KR">
                <a:solidFill>
                  <a:srgbClr val="FF0000"/>
                </a:solidFill>
                <a:latin typeface="Arial" panose="020B0604020202020204" pitchFamily="34" charset="0"/>
                <a:ea typeface="Gulim" panose="020B0600000101010101" pitchFamily="34" charset="-127"/>
                <a:cs typeface="Arial" panose="020B0604020202020204" pitchFamily="34" charset="0"/>
              </a:rPr>
              <a:t>map</a:t>
            </a:r>
            <a:r>
              <a:rPr lang="en-US" altLang="ko-KR">
                <a:latin typeface="Arial" panose="020B0604020202020204" pitchFamily="34" charset="0"/>
                <a:ea typeface="Gulim" panose="020B0600000101010101" pitchFamily="34" charset="-127"/>
                <a:cs typeface="Arial" panose="020B0604020202020204" pitchFamily="34" charset="0"/>
              </a:rPr>
              <a:t>/compute </a:t>
            </a:r>
            <a:r>
              <a:rPr lang="en-US" altLang="ko-KR" b="1">
                <a:latin typeface="Arial" panose="020B0604020202020204" pitchFamily="34" charset="0"/>
                <a:ea typeface="Gulim" panose="020B0600000101010101" pitchFamily="34" charset="-127"/>
                <a:cs typeface="Arial" panose="020B0604020202020204" pitchFamily="34" charset="0"/>
              </a:rPr>
              <a:t>RNA</a:t>
            </a:r>
            <a:r>
              <a:rPr lang="en-US" altLang="ko-KR">
                <a:latin typeface="Arial" panose="020B0604020202020204" pitchFamily="34" charset="0"/>
                <a:ea typeface="Gulim" panose="020B0600000101010101" pitchFamily="34" charset="-127"/>
                <a:cs typeface="Arial" panose="020B0604020202020204" pitchFamily="34" charset="0"/>
              </a:rPr>
              <a:t> expressions</a:t>
            </a:r>
          </a:p>
          <a:p>
            <a:pPr eaLnBrk="1" hangingPunct="1">
              <a:spcBef>
                <a:spcPct val="0"/>
              </a:spcBef>
              <a:buClrTx/>
              <a:buSzTx/>
              <a:buFontTx/>
              <a:buNone/>
            </a:pPr>
            <a:r>
              <a:rPr lang="en-US" altLang="ko-KR">
                <a:latin typeface="Arial" panose="020B0604020202020204" pitchFamily="34" charset="0"/>
                <a:ea typeface="Gulim" panose="020B0600000101010101" pitchFamily="34" charset="-127"/>
                <a:cs typeface="Arial" panose="020B0604020202020204" pitchFamily="34" charset="0"/>
              </a:rPr>
              <a:t>In relation with bio-function?</a:t>
            </a:r>
            <a:endParaRPr lang="ko-KR" altLang="en-US">
              <a:latin typeface="Arial" panose="020B0604020202020204" pitchFamily="34" charset="0"/>
              <a:ea typeface="Gulim" panose="020B0600000101010101" pitchFamily="34" charset="-127"/>
              <a:cs typeface="Arial" panose="020B0604020202020204" pitchFamily="34" charset="0"/>
            </a:endParaRPr>
          </a:p>
        </p:txBody>
      </p:sp>
      <p:grpSp>
        <p:nvGrpSpPr>
          <p:cNvPr id="60419" name="그룹 21">
            <a:extLst>
              <a:ext uri="{FF2B5EF4-FFF2-40B4-BE49-F238E27FC236}">
                <a16:creationId xmlns:a16="http://schemas.microsoft.com/office/drawing/2014/main" id="{C6D7ADB4-5F6E-B048-12C6-09E1505558BE}"/>
              </a:ext>
            </a:extLst>
          </p:cNvPr>
          <p:cNvGrpSpPr>
            <a:grpSpLocks/>
          </p:cNvGrpSpPr>
          <p:nvPr/>
        </p:nvGrpSpPr>
        <p:grpSpPr bwMode="auto">
          <a:xfrm>
            <a:off x="1774826" y="2886075"/>
            <a:ext cx="8424863" cy="3856038"/>
            <a:chOff x="-3639607" y="94754"/>
            <a:chExt cx="17008836" cy="7413571"/>
          </a:xfrm>
        </p:grpSpPr>
        <p:cxnSp>
          <p:nvCxnSpPr>
            <p:cNvPr id="60422" name="Straight Arrow Connector 4">
              <a:extLst>
                <a:ext uri="{FF2B5EF4-FFF2-40B4-BE49-F238E27FC236}">
                  <a16:creationId xmlns:a16="http://schemas.microsoft.com/office/drawing/2014/main" id="{23AB73BA-680E-01E1-19AD-FFDA90DF6B1E}"/>
                </a:ext>
              </a:extLst>
            </p:cNvPr>
            <p:cNvCxnSpPr>
              <a:cxnSpLocks noChangeShapeType="1"/>
            </p:cNvCxnSpPr>
            <p:nvPr/>
          </p:nvCxnSpPr>
          <p:spPr bwMode="auto">
            <a:xfrm>
              <a:off x="4929164" y="1142985"/>
              <a:ext cx="71444" cy="6365340"/>
            </a:xfrm>
            <a:prstGeom prst="straightConnector1">
              <a:avLst/>
            </a:prstGeom>
            <a:noFill/>
            <a:ln w="165100" algn="ctr">
              <a:solidFill>
                <a:srgbClr val="00B050"/>
              </a:solidFill>
              <a:round/>
              <a:headEnd/>
              <a:tailEnd type="arrow" w="med" len="med"/>
            </a:ln>
            <a:extLst>
              <a:ext uri="{909E8E84-426E-40DD-AFC4-6F175D3DCCD1}">
                <a14:hiddenFill xmlns:a14="http://schemas.microsoft.com/office/drawing/2010/main">
                  <a:noFill/>
                </a14:hiddenFill>
              </a:ext>
            </a:extLst>
          </p:spPr>
        </p:cxnSp>
        <p:cxnSp>
          <p:nvCxnSpPr>
            <p:cNvPr id="60423" name="Straight Arrow Connector 8">
              <a:extLst>
                <a:ext uri="{FF2B5EF4-FFF2-40B4-BE49-F238E27FC236}">
                  <a16:creationId xmlns:a16="http://schemas.microsoft.com/office/drawing/2014/main" id="{EFF22A84-F40A-ACBF-477E-7A4FCE28EC84}"/>
                </a:ext>
              </a:extLst>
            </p:cNvPr>
            <p:cNvCxnSpPr>
              <a:cxnSpLocks noChangeShapeType="1"/>
            </p:cNvCxnSpPr>
            <p:nvPr/>
          </p:nvCxnSpPr>
          <p:spPr bwMode="auto">
            <a:xfrm>
              <a:off x="-3639607" y="1142983"/>
              <a:ext cx="17008836" cy="0"/>
            </a:xfrm>
            <a:prstGeom prst="straightConnector1">
              <a:avLst/>
            </a:prstGeom>
            <a:noFill/>
            <a:ln w="165100" algn="ctr">
              <a:solidFill>
                <a:srgbClr val="FF0000"/>
              </a:solidFill>
              <a:round/>
              <a:headEnd type="triangle" w="med" len="med"/>
              <a:tailEnd type="triangle" w="med" len="med"/>
            </a:ln>
            <a:extLst>
              <a:ext uri="{909E8E84-426E-40DD-AFC4-6F175D3DCCD1}">
                <a14:hiddenFill xmlns:a14="http://schemas.microsoft.com/office/drawing/2010/main">
                  <a:noFill/>
                </a14:hiddenFill>
              </a:ext>
            </a:extLst>
          </p:spPr>
        </p:cxnSp>
        <p:sp>
          <p:nvSpPr>
            <p:cNvPr id="60424" name="TextBox 11">
              <a:extLst>
                <a:ext uri="{FF2B5EF4-FFF2-40B4-BE49-F238E27FC236}">
                  <a16:creationId xmlns:a16="http://schemas.microsoft.com/office/drawing/2014/main" id="{57AE97FD-02C6-4F97-ABFD-5D58CF55A09C}"/>
                </a:ext>
              </a:extLst>
            </p:cNvPr>
            <p:cNvSpPr txBox="1">
              <a:spLocks noChangeArrowheads="1"/>
            </p:cNvSpPr>
            <p:nvPr/>
          </p:nvSpPr>
          <p:spPr bwMode="auto">
            <a:xfrm rot="-5400000">
              <a:off x="2917441" y="3070134"/>
              <a:ext cx="3170721" cy="932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r>
                <a:rPr lang="en-US" altLang="ko-KR" sz="2400">
                  <a:solidFill>
                    <a:srgbClr val="FF0000"/>
                  </a:solidFill>
                  <a:latin typeface="Arial" panose="020B0604020202020204" pitchFamily="34" charset="0"/>
                  <a:ea typeface="Gulim" panose="020B0600000101010101" pitchFamily="34" charset="-127"/>
                  <a:cs typeface="Arial" panose="020B0604020202020204" pitchFamily="34" charset="0"/>
                </a:rPr>
                <a:t>6</a:t>
              </a:r>
              <a:r>
                <a:rPr lang="en-US" altLang="ko-KR" sz="2400">
                  <a:latin typeface="Arial" panose="020B0604020202020204" pitchFamily="34" charset="0"/>
                  <a:ea typeface="Gulim" panose="020B0600000101010101" pitchFamily="34" charset="-127"/>
                  <a:cs typeface="Arial" panose="020B0604020202020204" pitchFamily="34" charset="0"/>
                </a:rPr>
                <a:t> </a:t>
              </a:r>
              <a:r>
                <a:rPr lang="en-US" altLang="ko-KR" sz="1400">
                  <a:latin typeface="Arial" panose="020B0604020202020204" pitchFamily="34" charset="0"/>
                  <a:ea typeface="Gulim" panose="020B0600000101010101" pitchFamily="34" charset="-127"/>
                  <a:cs typeface="Arial" panose="020B0604020202020204" pitchFamily="34" charset="0"/>
                </a:rPr>
                <a:t>billion Bases</a:t>
              </a:r>
              <a:endParaRPr lang="ko-KR" altLang="en-US" sz="2400">
                <a:latin typeface="Arial" panose="020B0604020202020204" pitchFamily="34" charset="0"/>
                <a:ea typeface="Gulim" panose="020B0600000101010101" pitchFamily="34" charset="-127"/>
                <a:cs typeface="Arial" panose="020B0604020202020204" pitchFamily="34" charset="0"/>
              </a:endParaRPr>
            </a:p>
          </p:txBody>
        </p:sp>
        <p:cxnSp>
          <p:nvCxnSpPr>
            <p:cNvPr id="60425" name="Straight Connector 13">
              <a:extLst>
                <a:ext uri="{FF2B5EF4-FFF2-40B4-BE49-F238E27FC236}">
                  <a16:creationId xmlns:a16="http://schemas.microsoft.com/office/drawing/2014/main" id="{B4C9D552-CD4A-CD6C-5C09-19216782E4A0}"/>
                </a:ext>
              </a:extLst>
            </p:cNvPr>
            <p:cNvCxnSpPr>
              <a:cxnSpLocks noChangeShapeType="1"/>
            </p:cNvCxnSpPr>
            <p:nvPr/>
          </p:nvCxnSpPr>
          <p:spPr bwMode="auto">
            <a:xfrm rot="5400000">
              <a:off x="1785915" y="2428859"/>
              <a:ext cx="257175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60426" name="Straight Connector 14">
              <a:extLst>
                <a:ext uri="{FF2B5EF4-FFF2-40B4-BE49-F238E27FC236}">
                  <a16:creationId xmlns:a16="http://schemas.microsoft.com/office/drawing/2014/main" id="{2E860F7F-42DF-00FB-5B73-1FDC2E74D095}"/>
                </a:ext>
              </a:extLst>
            </p:cNvPr>
            <p:cNvCxnSpPr>
              <a:cxnSpLocks noChangeShapeType="1"/>
            </p:cNvCxnSpPr>
            <p:nvPr/>
          </p:nvCxnSpPr>
          <p:spPr bwMode="auto">
            <a:xfrm rot="5400000">
              <a:off x="4929165" y="2428859"/>
              <a:ext cx="257175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60427" name="Straight Connector 15">
              <a:extLst>
                <a:ext uri="{FF2B5EF4-FFF2-40B4-BE49-F238E27FC236}">
                  <a16:creationId xmlns:a16="http://schemas.microsoft.com/office/drawing/2014/main" id="{7CC937E8-75CC-5B24-5499-C0CDDD788322}"/>
                </a:ext>
              </a:extLst>
            </p:cNvPr>
            <p:cNvCxnSpPr>
              <a:cxnSpLocks noChangeShapeType="1"/>
            </p:cNvCxnSpPr>
            <p:nvPr/>
          </p:nvCxnSpPr>
          <p:spPr bwMode="auto">
            <a:xfrm rot="5400000">
              <a:off x="6000727" y="2428859"/>
              <a:ext cx="257175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60428" name="Straight Connector 16">
              <a:extLst>
                <a:ext uri="{FF2B5EF4-FFF2-40B4-BE49-F238E27FC236}">
                  <a16:creationId xmlns:a16="http://schemas.microsoft.com/office/drawing/2014/main" id="{C463FB14-9679-35DE-AA10-4B011DAAECD3}"/>
                </a:ext>
              </a:extLst>
            </p:cNvPr>
            <p:cNvCxnSpPr>
              <a:cxnSpLocks noChangeShapeType="1"/>
            </p:cNvCxnSpPr>
            <p:nvPr/>
          </p:nvCxnSpPr>
          <p:spPr bwMode="auto">
            <a:xfrm rot="5400000">
              <a:off x="6857977" y="2428859"/>
              <a:ext cx="257175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60429" name="Straight Connector 17">
              <a:extLst>
                <a:ext uri="{FF2B5EF4-FFF2-40B4-BE49-F238E27FC236}">
                  <a16:creationId xmlns:a16="http://schemas.microsoft.com/office/drawing/2014/main" id="{FC5AD93A-0981-5297-ABC0-36A4621EB42B}"/>
                </a:ext>
              </a:extLst>
            </p:cNvPr>
            <p:cNvCxnSpPr>
              <a:cxnSpLocks noChangeShapeType="1"/>
            </p:cNvCxnSpPr>
            <p:nvPr/>
          </p:nvCxnSpPr>
          <p:spPr bwMode="auto">
            <a:xfrm rot="5400000">
              <a:off x="1571602" y="3000359"/>
              <a:ext cx="371475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60430" name="Straight Connector 19">
              <a:extLst>
                <a:ext uri="{FF2B5EF4-FFF2-40B4-BE49-F238E27FC236}">
                  <a16:creationId xmlns:a16="http://schemas.microsoft.com/office/drawing/2014/main" id="{F2A050E1-7973-0A56-8C68-5FEC7AAD4F46}"/>
                </a:ext>
              </a:extLst>
            </p:cNvPr>
            <p:cNvCxnSpPr>
              <a:cxnSpLocks noChangeShapeType="1"/>
            </p:cNvCxnSpPr>
            <p:nvPr/>
          </p:nvCxnSpPr>
          <p:spPr bwMode="auto">
            <a:xfrm rot="5400000">
              <a:off x="3500415" y="3000359"/>
              <a:ext cx="371475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60431" name="TextBox 10">
              <a:extLst>
                <a:ext uri="{FF2B5EF4-FFF2-40B4-BE49-F238E27FC236}">
                  <a16:creationId xmlns:a16="http://schemas.microsoft.com/office/drawing/2014/main" id="{7A6FE5E5-D743-AD6B-F852-91503DA4AB10}"/>
                </a:ext>
              </a:extLst>
            </p:cNvPr>
            <p:cNvSpPr txBox="1">
              <a:spLocks noChangeArrowheads="1"/>
            </p:cNvSpPr>
            <p:nvPr/>
          </p:nvSpPr>
          <p:spPr bwMode="auto">
            <a:xfrm>
              <a:off x="2816911" y="94754"/>
              <a:ext cx="4470972" cy="1597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r>
                <a:rPr lang="en-US" altLang="ko-KR" sz="2000">
                  <a:solidFill>
                    <a:srgbClr val="FF0000"/>
                  </a:solidFill>
                  <a:latin typeface="Arial" panose="020B0604020202020204" pitchFamily="34" charset="0"/>
                  <a:ea typeface="Gulim" panose="020B0600000101010101" pitchFamily="34" charset="-127"/>
                  <a:cs typeface="Arial" panose="020B0604020202020204" pitchFamily="34" charset="0"/>
                </a:rPr>
                <a:t>6</a:t>
              </a:r>
              <a:r>
                <a:rPr lang="en-US" altLang="ko-KR" sz="2400">
                  <a:latin typeface="Arial" panose="020B0604020202020204" pitchFamily="34" charset="0"/>
                  <a:ea typeface="Gulim" panose="020B0600000101010101" pitchFamily="34" charset="-127"/>
                  <a:cs typeface="Arial" panose="020B0604020202020204" pitchFamily="34" charset="0"/>
                </a:rPr>
                <a:t> billion persons</a:t>
              </a:r>
              <a:endParaRPr lang="ko-KR" altLang="en-US" sz="2400">
                <a:latin typeface="Arial" panose="020B0604020202020204" pitchFamily="34" charset="0"/>
                <a:ea typeface="Gulim" panose="020B0600000101010101" pitchFamily="34" charset="-127"/>
                <a:cs typeface="Arial" panose="020B0604020202020204" pitchFamily="34" charset="0"/>
              </a:endParaRPr>
            </a:p>
          </p:txBody>
        </p:sp>
      </p:grpSp>
      <p:cxnSp>
        <p:nvCxnSpPr>
          <p:cNvPr id="60420" name="Straight Arrow Connector 4">
            <a:extLst>
              <a:ext uri="{FF2B5EF4-FFF2-40B4-BE49-F238E27FC236}">
                <a16:creationId xmlns:a16="http://schemas.microsoft.com/office/drawing/2014/main" id="{67BED1CA-7D09-5997-1678-7AE747EB17EB}"/>
              </a:ext>
            </a:extLst>
          </p:cNvPr>
          <p:cNvCxnSpPr>
            <a:cxnSpLocks noChangeShapeType="1"/>
          </p:cNvCxnSpPr>
          <p:nvPr/>
        </p:nvCxnSpPr>
        <p:spPr bwMode="auto">
          <a:xfrm flipH="1">
            <a:off x="3287713" y="3441700"/>
            <a:ext cx="2697162" cy="2089150"/>
          </a:xfrm>
          <a:prstGeom prst="straightConnector1">
            <a:avLst/>
          </a:prstGeom>
          <a:noFill/>
          <a:ln w="76200" algn="ctr">
            <a:solidFill>
              <a:schemeClr val="accent2"/>
            </a:solidFill>
            <a:round/>
            <a:headEnd/>
            <a:tailEnd type="arrow" w="med" len="med"/>
          </a:ln>
          <a:extLst>
            <a:ext uri="{909E8E84-426E-40DD-AFC4-6F175D3DCCD1}">
              <a14:hiddenFill xmlns:a14="http://schemas.microsoft.com/office/drawing/2010/main">
                <a:noFill/>
              </a14:hiddenFill>
            </a:ext>
          </a:extLst>
        </p:spPr>
      </p:cxnSp>
      <p:sp>
        <p:nvSpPr>
          <p:cNvPr id="60421" name="TextBox 68">
            <a:extLst>
              <a:ext uri="{FF2B5EF4-FFF2-40B4-BE49-F238E27FC236}">
                <a16:creationId xmlns:a16="http://schemas.microsoft.com/office/drawing/2014/main" id="{7A019AAC-E496-7D33-A1BA-0AC5F422EE30}"/>
              </a:ext>
            </a:extLst>
          </p:cNvPr>
          <p:cNvSpPr txBox="1">
            <a:spLocks noChangeArrowheads="1"/>
          </p:cNvSpPr>
          <p:nvPr/>
        </p:nvSpPr>
        <p:spPr bwMode="auto">
          <a:xfrm rot="19422860">
            <a:off x="2840039" y="4219209"/>
            <a:ext cx="21494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r>
              <a:rPr lang="en-US" altLang="ko-KR" sz="2400">
                <a:ea typeface="Gulim" panose="020B0600000101010101" pitchFamily="34" charset="-127"/>
              </a:rPr>
              <a:t>1,000,000 RNA expression</a:t>
            </a:r>
            <a:endParaRPr lang="ko-KR" altLang="en-US" sz="2400">
              <a:ea typeface="Gulim" panose="020B0600000101010101" pitchFamily="34" charset="-127"/>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42" name="TextBox 2">
            <a:extLst>
              <a:ext uri="{FF2B5EF4-FFF2-40B4-BE49-F238E27FC236}">
                <a16:creationId xmlns:a16="http://schemas.microsoft.com/office/drawing/2014/main" id="{D38C6880-0BD8-56B6-EF6E-ACF4BB35EBB4}"/>
              </a:ext>
            </a:extLst>
          </p:cNvPr>
          <p:cNvSpPr txBox="1">
            <a:spLocks noChangeArrowheads="1"/>
          </p:cNvSpPr>
          <p:nvPr/>
        </p:nvSpPr>
        <p:spPr bwMode="auto">
          <a:xfrm>
            <a:off x="1524000" y="0"/>
            <a:ext cx="9144000"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r>
              <a:rPr lang="en-US" altLang="ko-KR" sz="4400" b="1">
                <a:latin typeface="Arial" panose="020B0604020202020204" pitchFamily="34" charset="0"/>
                <a:ea typeface="Gulim" panose="020B0600000101010101" pitchFamily="34" charset="-127"/>
                <a:cs typeface="Arial" panose="020B0604020202020204" pitchFamily="34" charset="0"/>
              </a:rPr>
              <a:t>Adding even more dimension?</a:t>
            </a:r>
          </a:p>
          <a:p>
            <a:pPr eaLnBrk="1" hangingPunct="1">
              <a:spcBef>
                <a:spcPct val="0"/>
              </a:spcBef>
              <a:buClrTx/>
              <a:buSzTx/>
              <a:buFontTx/>
              <a:buNone/>
            </a:pPr>
            <a:endParaRPr lang="en-US" altLang="ko-KR" sz="3600">
              <a:latin typeface="Arial" panose="020B0604020202020204" pitchFamily="34" charset="0"/>
              <a:ea typeface="Gulim" panose="020B0600000101010101" pitchFamily="34" charset="-127"/>
              <a:cs typeface="Arial" panose="020B0604020202020204" pitchFamily="34" charset="0"/>
            </a:endParaRPr>
          </a:p>
          <a:p>
            <a:pPr eaLnBrk="1" hangingPunct="1">
              <a:spcBef>
                <a:spcPct val="0"/>
              </a:spcBef>
              <a:buClrTx/>
              <a:buSzTx/>
              <a:buFontTx/>
              <a:buNone/>
            </a:pPr>
            <a:r>
              <a:rPr lang="en-US" altLang="ko-KR" sz="4000">
                <a:latin typeface="Arial" panose="020B0604020202020204" pitchFamily="34" charset="0"/>
                <a:ea typeface="Gulim" panose="020B0600000101010101" pitchFamily="34" charset="-127"/>
                <a:cs typeface="Arial" panose="020B0604020202020204" pitchFamily="34" charset="0"/>
              </a:rPr>
              <a:t>How </a:t>
            </a:r>
            <a:r>
              <a:rPr lang="en-US" altLang="ko-KR" sz="3600">
                <a:latin typeface="Arial" panose="020B0604020202020204" pitchFamily="34" charset="0"/>
                <a:ea typeface="Gulim" panose="020B0600000101010101" pitchFamily="34" charset="-127"/>
                <a:cs typeface="Arial" panose="020B0604020202020204" pitchFamily="34" charset="0"/>
              </a:rPr>
              <a:t>to </a:t>
            </a:r>
            <a:r>
              <a:rPr lang="en-US" altLang="ko-KR" sz="3600">
                <a:solidFill>
                  <a:srgbClr val="FF0000"/>
                </a:solidFill>
                <a:latin typeface="Arial" panose="020B0604020202020204" pitchFamily="34" charset="0"/>
                <a:ea typeface="Gulim" panose="020B0600000101010101" pitchFamily="34" charset="-127"/>
                <a:cs typeface="Arial" panose="020B0604020202020204" pitchFamily="34" charset="0"/>
              </a:rPr>
              <a:t>map</a:t>
            </a:r>
            <a:r>
              <a:rPr lang="en-US" altLang="ko-KR" sz="3600">
                <a:latin typeface="Arial" panose="020B0604020202020204" pitchFamily="34" charset="0"/>
                <a:ea typeface="Gulim" panose="020B0600000101010101" pitchFamily="34" charset="-127"/>
                <a:cs typeface="Arial" panose="020B0604020202020204" pitchFamily="34" charset="0"/>
              </a:rPr>
              <a:t>/compute </a:t>
            </a:r>
            <a:r>
              <a:rPr lang="en-US" altLang="ko-KR" sz="3600" b="1">
                <a:latin typeface="Arial" panose="020B0604020202020204" pitchFamily="34" charset="0"/>
                <a:ea typeface="Gulim" panose="020B0600000101010101" pitchFamily="34" charset="-127"/>
                <a:cs typeface="Arial" panose="020B0604020202020204" pitchFamily="34" charset="0"/>
              </a:rPr>
              <a:t>Phenome?</a:t>
            </a:r>
            <a:endParaRPr lang="ko-KR" altLang="en-US" sz="3600">
              <a:latin typeface="Arial" panose="020B0604020202020204" pitchFamily="34" charset="0"/>
              <a:ea typeface="Gulim" panose="020B0600000101010101" pitchFamily="34" charset="-127"/>
              <a:cs typeface="Arial" panose="020B0604020202020204" pitchFamily="34" charset="0"/>
            </a:endParaRPr>
          </a:p>
        </p:txBody>
      </p:sp>
      <p:grpSp>
        <p:nvGrpSpPr>
          <p:cNvPr id="61443" name="그룹 21">
            <a:extLst>
              <a:ext uri="{FF2B5EF4-FFF2-40B4-BE49-F238E27FC236}">
                <a16:creationId xmlns:a16="http://schemas.microsoft.com/office/drawing/2014/main" id="{5CEF4C59-AB67-6F44-A57C-0BBA98351F52}"/>
              </a:ext>
            </a:extLst>
          </p:cNvPr>
          <p:cNvGrpSpPr>
            <a:grpSpLocks/>
          </p:cNvGrpSpPr>
          <p:nvPr/>
        </p:nvGrpSpPr>
        <p:grpSpPr bwMode="auto">
          <a:xfrm>
            <a:off x="1774826" y="2886075"/>
            <a:ext cx="8424863" cy="3856038"/>
            <a:chOff x="-3639607" y="94754"/>
            <a:chExt cx="17008836" cy="7413571"/>
          </a:xfrm>
        </p:grpSpPr>
        <p:cxnSp>
          <p:nvCxnSpPr>
            <p:cNvPr id="61448" name="Straight Arrow Connector 4">
              <a:extLst>
                <a:ext uri="{FF2B5EF4-FFF2-40B4-BE49-F238E27FC236}">
                  <a16:creationId xmlns:a16="http://schemas.microsoft.com/office/drawing/2014/main" id="{2AFF2FA3-3C3E-6E9B-A633-D173380D3532}"/>
                </a:ext>
              </a:extLst>
            </p:cNvPr>
            <p:cNvCxnSpPr>
              <a:cxnSpLocks noChangeShapeType="1"/>
            </p:cNvCxnSpPr>
            <p:nvPr/>
          </p:nvCxnSpPr>
          <p:spPr bwMode="auto">
            <a:xfrm>
              <a:off x="4929164" y="1142985"/>
              <a:ext cx="71444" cy="6365340"/>
            </a:xfrm>
            <a:prstGeom prst="straightConnector1">
              <a:avLst/>
            </a:prstGeom>
            <a:noFill/>
            <a:ln w="165100" algn="ctr">
              <a:solidFill>
                <a:srgbClr val="00B050"/>
              </a:solidFill>
              <a:round/>
              <a:headEnd/>
              <a:tailEnd type="arrow" w="med" len="med"/>
            </a:ln>
            <a:extLst>
              <a:ext uri="{909E8E84-426E-40DD-AFC4-6F175D3DCCD1}">
                <a14:hiddenFill xmlns:a14="http://schemas.microsoft.com/office/drawing/2010/main">
                  <a:noFill/>
                </a14:hiddenFill>
              </a:ext>
            </a:extLst>
          </p:spPr>
        </p:cxnSp>
        <p:cxnSp>
          <p:nvCxnSpPr>
            <p:cNvPr id="61449" name="Straight Arrow Connector 8">
              <a:extLst>
                <a:ext uri="{FF2B5EF4-FFF2-40B4-BE49-F238E27FC236}">
                  <a16:creationId xmlns:a16="http://schemas.microsoft.com/office/drawing/2014/main" id="{0BC37461-266B-82FF-7216-06B7BD8C4414}"/>
                </a:ext>
              </a:extLst>
            </p:cNvPr>
            <p:cNvCxnSpPr>
              <a:cxnSpLocks noChangeShapeType="1"/>
            </p:cNvCxnSpPr>
            <p:nvPr/>
          </p:nvCxnSpPr>
          <p:spPr bwMode="auto">
            <a:xfrm>
              <a:off x="-3639607" y="1142983"/>
              <a:ext cx="17008836" cy="0"/>
            </a:xfrm>
            <a:prstGeom prst="straightConnector1">
              <a:avLst/>
            </a:prstGeom>
            <a:noFill/>
            <a:ln w="165100" algn="ctr">
              <a:solidFill>
                <a:srgbClr val="FF0000"/>
              </a:solidFill>
              <a:round/>
              <a:headEnd type="triangle" w="med" len="med"/>
              <a:tailEnd type="triangle" w="med" len="med"/>
            </a:ln>
            <a:extLst>
              <a:ext uri="{909E8E84-426E-40DD-AFC4-6F175D3DCCD1}">
                <a14:hiddenFill xmlns:a14="http://schemas.microsoft.com/office/drawing/2010/main">
                  <a:noFill/>
                </a14:hiddenFill>
              </a:ext>
            </a:extLst>
          </p:spPr>
        </p:cxnSp>
        <p:sp>
          <p:nvSpPr>
            <p:cNvPr id="61450" name="TextBox 11">
              <a:extLst>
                <a:ext uri="{FF2B5EF4-FFF2-40B4-BE49-F238E27FC236}">
                  <a16:creationId xmlns:a16="http://schemas.microsoft.com/office/drawing/2014/main" id="{4BAEA9C9-4679-4520-5205-8969E91DEC32}"/>
                </a:ext>
              </a:extLst>
            </p:cNvPr>
            <p:cNvSpPr txBox="1">
              <a:spLocks noChangeArrowheads="1"/>
            </p:cNvSpPr>
            <p:nvPr/>
          </p:nvSpPr>
          <p:spPr bwMode="auto">
            <a:xfrm rot="-5400000">
              <a:off x="2917441" y="3070134"/>
              <a:ext cx="3170721" cy="932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r>
                <a:rPr lang="en-US" altLang="ko-KR" sz="2400">
                  <a:solidFill>
                    <a:srgbClr val="FF0000"/>
                  </a:solidFill>
                  <a:latin typeface="Arial" panose="020B0604020202020204" pitchFamily="34" charset="0"/>
                  <a:ea typeface="Gulim" panose="020B0600000101010101" pitchFamily="34" charset="-127"/>
                  <a:cs typeface="Arial" panose="020B0604020202020204" pitchFamily="34" charset="0"/>
                </a:rPr>
                <a:t>6</a:t>
              </a:r>
              <a:r>
                <a:rPr lang="en-US" altLang="ko-KR" sz="2400">
                  <a:latin typeface="Arial" panose="020B0604020202020204" pitchFamily="34" charset="0"/>
                  <a:ea typeface="Gulim" panose="020B0600000101010101" pitchFamily="34" charset="-127"/>
                  <a:cs typeface="Arial" panose="020B0604020202020204" pitchFamily="34" charset="0"/>
                </a:rPr>
                <a:t> </a:t>
              </a:r>
              <a:r>
                <a:rPr lang="en-US" altLang="ko-KR" sz="1400">
                  <a:latin typeface="Arial" panose="020B0604020202020204" pitchFamily="34" charset="0"/>
                  <a:ea typeface="Gulim" panose="020B0600000101010101" pitchFamily="34" charset="-127"/>
                  <a:cs typeface="Arial" panose="020B0604020202020204" pitchFamily="34" charset="0"/>
                </a:rPr>
                <a:t>billion Bases</a:t>
              </a:r>
              <a:endParaRPr lang="ko-KR" altLang="en-US" sz="2400">
                <a:latin typeface="Arial" panose="020B0604020202020204" pitchFamily="34" charset="0"/>
                <a:ea typeface="Gulim" panose="020B0600000101010101" pitchFamily="34" charset="-127"/>
                <a:cs typeface="Arial" panose="020B0604020202020204" pitchFamily="34" charset="0"/>
              </a:endParaRPr>
            </a:p>
          </p:txBody>
        </p:sp>
        <p:cxnSp>
          <p:nvCxnSpPr>
            <p:cNvPr id="61451" name="Straight Connector 13">
              <a:extLst>
                <a:ext uri="{FF2B5EF4-FFF2-40B4-BE49-F238E27FC236}">
                  <a16:creationId xmlns:a16="http://schemas.microsoft.com/office/drawing/2014/main" id="{5D0E096F-8EBC-7DE5-6776-6DEA3F298511}"/>
                </a:ext>
              </a:extLst>
            </p:cNvPr>
            <p:cNvCxnSpPr>
              <a:cxnSpLocks noChangeShapeType="1"/>
            </p:cNvCxnSpPr>
            <p:nvPr/>
          </p:nvCxnSpPr>
          <p:spPr bwMode="auto">
            <a:xfrm rot="5400000">
              <a:off x="1785915" y="2428859"/>
              <a:ext cx="257175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61452" name="Straight Connector 14">
              <a:extLst>
                <a:ext uri="{FF2B5EF4-FFF2-40B4-BE49-F238E27FC236}">
                  <a16:creationId xmlns:a16="http://schemas.microsoft.com/office/drawing/2014/main" id="{6C773A87-E3DB-17AB-D927-4DF6573C6F28}"/>
                </a:ext>
              </a:extLst>
            </p:cNvPr>
            <p:cNvCxnSpPr>
              <a:cxnSpLocks noChangeShapeType="1"/>
            </p:cNvCxnSpPr>
            <p:nvPr/>
          </p:nvCxnSpPr>
          <p:spPr bwMode="auto">
            <a:xfrm rot="5400000">
              <a:off x="4929165" y="2428859"/>
              <a:ext cx="257175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61453" name="Straight Connector 15">
              <a:extLst>
                <a:ext uri="{FF2B5EF4-FFF2-40B4-BE49-F238E27FC236}">
                  <a16:creationId xmlns:a16="http://schemas.microsoft.com/office/drawing/2014/main" id="{3C724B09-7293-CCFD-3D0D-89CB4F63BD53}"/>
                </a:ext>
              </a:extLst>
            </p:cNvPr>
            <p:cNvCxnSpPr>
              <a:cxnSpLocks noChangeShapeType="1"/>
            </p:cNvCxnSpPr>
            <p:nvPr/>
          </p:nvCxnSpPr>
          <p:spPr bwMode="auto">
            <a:xfrm rot="5400000">
              <a:off x="6000727" y="2428859"/>
              <a:ext cx="257175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61454" name="Straight Connector 16">
              <a:extLst>
                <a:ext uri="{FF2B5EF4-FFF2-40B4-BE49-F238E27FC236}">
                  <a16:creationId xmlns:a16="http://schemas.microsoft.com/office/drawing/2014/main" id="{7756127A-43EB-F0AD-FBF8-A0CB40319D99}"/>
                </a:ext>
              </a:extLst>
            </p:cNvPr>
            <p:cNvCxnSpPr>
              <a:cxnSpLocks noChangeShapeType="1"/>
            </p:cNvCxnSpPr>
            <p:nvPr/>
          </p:nvCxnSpPr>
          <p:spPr bwMode="auto">
            <a:xfrm rot="5400000">
              <a:off x="6857977" y="2428859"/>
              <a:ext cx="257175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61455" name="Straight Connector 17">
              <a:extLst>
                <a:ext uri="{FF2B5EF4-FFF2-40B4-BE49-F238E27FC236}">
                  <a16:creationId xmlns:a16="http://schemas.microsoft.com/office/drawing/2014/main" id="{4174392C-076B-31C6-D099-5520281960A7}"/>
                </a:ext>
              </a:extLst>
            </p:cNvPr>
            <p:cNvCxnSpPr>
              <a:cxnSpLocks noChangeShapeType="1"/>
            </p:cNvCxnSpPr>
            <p:nvPr/>
          </p:nvCxnSpPr>
          <p:spPr bwMode="auto">
            <a:xfrm rot="5400000">
              <a:off x="1571602" y="3000359"/>
              <a:ext cx="371475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61456" name="Straight Connector 19">
              <a:extLst>
                <a:ext uri="{FF2B5EF4-FFF2-40B4-BE49-F238E27FC236}">
                  <a16:creationId xmlns:a16="http://schemas.microsoft.com/office/drawing/2014/main" id="{3F039E87-6916-3D89-4F55-5B5424A1CEA1}"/>
                </a:ext>
              </a:extLst>
            </p:cNvPr>
            <p:cNvCxnSpPr>
              <a:cxnSpLocks noChangeShapeType="1"/>
            </p:cNvCxnSpPr>
            <p:nvPr/>
          </p:nvCxnSpPr>
          <p:spPr bwMode="auto">
            <a:xfrm rot="5400000">
              <a:off x="3500415" y="3000359"/>
              <a:ext cx="371475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61457" name="TextBox 10">
              <a:extLst>
                <a:ext uri="{FF2B5EF4-FFF2-40B4-BE49-F238E27FC236}">
                  <a16:creationId xmlns:a16="http://schemas.microsoft.com/office/drawing/2014/main" id="{3F6BDF7B-2342-0495-05D9-4E5E9681E28C}"/>
                </a:ext>
              </a:extLst>
            </p:cNvPr>
            <p:cNvSpPr txBox="1">
              <a:spLocks noChangeArrowheads="1"/>
            </p:cNvSpPr>
            <p:nvPr/>
          </p:nvSpPr>
          <p:spPr bwMode="auto">
            <a:xfrm>
              <a:off x="2816911" y="94754"/>
              <a:ext cx="4470972" cy="1597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r>
                <a:rPr lang="en-US" altLang="ko-KR" sz="2000">
                  <a:solidFill>
                    <a:srgbClr val="FF0000"/>
                  </a:solidFill>
                  <a:latin typeface="Arial" panose="020B0604020202020204" pitchFamily="34" charset="0"/>
                  <a:ea typeface="Gulim" panose="020B0600000101010101" pitchFamily="34" charset="-127"/>
                  <a:cs typeface="Arial" panose="020B0604020202020204" pitchFamily="34" charset="0"/>
                </a:rPr>
                <a:t>6</a:t>
              </a:r>
              <a:r>
                <a:rPr lang="en-US" altLang="ko-KR" sz="2400">
                  <a:latin typeface="Arial" panose="020B0604020202020204" pitchFamily="34" charset="0"/>
                  <a:ea typeface="Gulim" panose="020B0600000101010101" pitchFamily="34" charset="-127"/>
                  <a:cs typeface="Arial" panose="020B0604020202020204" pitchFamily="34" charset="0"/>
                </a:rPr>
                <a:t> billion persons</a:t>
              </a:r>
              <a:endParaRPr lang="ko-KR" altLang="en-US" sz="2400">
                <a:latin typeface="Arial" panose="020B0604020202020204" pitchFamily="34" charset="0"/>
                <a:ea typeface="Gulim" panose="020B0600000101010101" pitchFamily="34" charset="-127"/>
                <a:cs typeface="Arial" panose="020B0604020202020204" pitchFamily="34" charset="0"/>
              </a:endParaRPr>
            </a:p>
          </p:txBody>
        </p:sp>
      </p:grpSp>
      <p:cxnSp>
        <p:nvCxnSpPr>
          <p:cNvPr id="61444" name="Straight Arrow Connector 4">
            <a:extLst>
              <a:ext uri="{FF2B5EF4-FFF2-40B4-BE49-F238E27FC236}">
                <a16:creationId xmlns:a16="http://schemas.microsoft.com/office/drawing/2014/main" id="{90254054-0E1A-B87F-13B9-3BAF7B02207A}"/>
              </a:ext>
            </a:extLst>
          </p:cNvPr>
          <p:cNvCxnSpPr>
            <a:cxnSpLocks noChangeShapeType="1"/>
          </p:cNvCxnSpPr>
          <p:nvPr/>
        </p:nvCxnSpPr>
        <p:spPr bwMode="auto">
          <a:xfrm>
            <a:off x="5992814" y="3432175"/>
            <a:ext cx="3127375" cy="2228850"/>
          </a:xfrm>
          <a:prstGeom prst="straightConnector1">
            <a:avLst/>
          </a:prstGeom>
          <a:noFill/>
          <a:ln w="120650" algn="ctr">
            <a:solidFill>
              <a:srgbClr val="FFC000"/>
            </a:solidFill>
            <a:round/>
            <a:headEnd/>
            <a:tailEnd type="arrow" w="med" len="med"/>
          </a:ln>
          <a:extLst>
            <a:ext uri="{909E8E84-426E-40DD-AFC4-6F175D3DCCD1}">
              <a14:hiddenFill xmlns:a14="http://schemas.microsoft.com/office/drawing/2010/main">
                <a:noFill/>
              </a14:hiddenFill>
            </a:ext>
          </a:extLst>
        </p:spPr>
      </p:cxnSp>
      <p:cxnSp>
        <p:nvCxnSpPr>
          <p:cNvPr id="61445" name="Straight Arrow Connector 4">
            <a:extLst>
              <a:ext uri="{FF2B5EF4-FFF2-40B4-BE49-F238E27FC236}">
                <a16:creationId xmlns:a16="http://schemas.microsoft.com/office/drawing/2014/main" id="{8EBF7E3A-4DBA-1015-C27A-222FFA4E96D9}"/>
              </a:ext>
            </a:extLst>
          </p:cNvPr>
          <p:cNvCxnSpPr>
            <a:cxnSpLocks noChangeShapeType="1"/>
          </p:cNvCxnSpPr>
          <p:nvPr/>
        </p:nvCxnSpPr>
        <p:spPr bwMode="auto">
          <a:xfrm flipH="1">
            <a:off x="3287713" y="3441700"/>
            <a:ext cx="2697162" cy="2089150"/>
          </a:xfrm>
          <a:prstGeom prst="straightConnector1">
            <a:avLst/>
          </a:prstGeom>
          <a:noFill/>
          <a:ln w="76200" algn="ctr">
            <a:solidFill>
              <a:schemeClr val="accent2"/>
            </a:solidFill>
            <a:round/>
            <a:headEnd/>
            <a:tailEnd type="arrow" w="med" len="med"/>
          </a:ln>
          <a:extLst>
            <a:ext uri="{909E8E84-426E-40DD-AFC4-6F175D3DCCD1}">
              <a14:hiddenFill xmlns:a14="http://schemas.microsoft.com/office/drawing/2010/main">
                <a:noFill/>
              </a14:hiddenFill>
            </a:ext>
          </a:extLst>
        </p:spPr>
      </p:cxnSp>
      <p:sp>
        <p:nvSpPr>
          <p:cNvPr id="61446" name="TextBox 39">
            <a:extLst>
              <a:ext uri="{FF2B5EF4-FFF2-40B4-BE49-F238E27FC236}">
                <a16:creationId xmlns:a16="http://schemas.microsoft.com/office/drawing/2014/main" id="{C634F63B-EBBE-06EA-1B10-F66D502FD9A1}"/>
              </a:ext>
            </a:extLst>
          </p:cNvPr>
          <p:cNvSpPr txBox="1">
            <a:spLocks noChangeArrowheads="1"/>
          </p:cNvSpPr>
          <p:nvPr/>
        </p:nvSpPr>
        <p:spPr bwMode="auto">
          <a:xfrm rot="19422860">
            <a:off x="2840039" y="4219209"/>
            <a:ext cx="21494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r>
              <a:rPr lang="en-US" altLang="ko-KR" sz="2400">
                <a:ea typeface="Gulim" panose="020B0600000101010101" pitchFamily="34" charset="-127"/>
              </a:rPr>
              <a:t>1,000,000 RNA expression</a:t>
            </a:r>
            <a:endParaRPr lang="ko-KR" altLang="en-US" sz="2400">
              <a:ea typeface="Gulim" panose="020B0600000101010101" pitchFamily="34" charset="-127"/>
            </a:endParaRPr>
          </a:p>
        </p:txBody>
      </p:sp>
      <p:sp>
        <p:nvSpPr>
          <p:cNvPr id="61447" name="TextBox 40">
            <a:extLst>
              <a:ext uri="{FF2B5EF4-FFF2-40B4-BE49-F238E27FC236}">
                <a16:creationId xmlns:a16="http://schemas.microsoft.com/office/drawing/2014/main" id="{0EE6AD60-EB84-3CCC-2309-73CD2A0A54F1}"/>
              </a:ext>
            </a:extLst>
          </p:cNvPr>
          <p:cNvSpPr txBox="1">
            <a:spLocks noChangeArrowheads="1"/>
          </p:cNvSpPr>
          <p:nvPr/>
        </p:nvSpPr>
        <p:spPr bwMode="auto">
          <a:xfrm rot="2090646">
            <a:off x="7113589" y="4148138"/>
            <a:ext cx="22256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r>
              <a:rPr lang="en-US" altLang="ko-KR" sz="2400" b="1">
                <a:ea typeface="Gulim" panose="020B0600000101010101" pitchFamily="34" charset="-127"/>
              </a:rPr>
              <a:t>1,000,000 Phenotypes</a:t>
            </a:r>
            <a:endParaRPr lang="ko-KR" altLang="en-US" sz="2400" b="1">
              <a:ea typeface="Gulim" panose="020B0600000101010101" pitchFamily="34" charset="-127"/>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59" name="Straight Arrow Connector 4">
            <a:extLst>
              <a:ext uri="{FF2B5EF4-FFF2-40B4-BE49-F238E27FC236}">
                <a16:creationId xmlns:a16="http://schemas.microsoft.com/office/drawing/2014/main" id="{CA6020FF-75C8-1C82-A077-D37672C252EF}"/>
              </a:ext>
            </a:extLst>
          </p:cNvPr>
          <p:cNvCxnSpPr>
            <a:cxnSpLocks noChangeShapeType="1"/>
          </p:cNvCxnSpPr>
          <p:nvPr/>
        </p:nvCxnSpPr>
        <p:spPr bwMode="auto">
          <a:xfrm flipV="1">
            <a:off x="6010275" y="1341438"/>
            <a:ext cx="2173288" cy="2100262"/>
          </a:xfrm>
          <a:prstGeom prst="straightConnector1">
            <a:avLst/>
          </a:prstGeom>
          <a:noFill/>
          <a:ln w="76200" algn="ctr">
            <a:solidFill>
              <a:schemeClr val="accent1">
                <a:lumMod val="60000"/>
                <a:lumOff val="40000"/>
              </a:schemeClr>
            </a:solidFill>
            <a:round/>
            <a:headEnd/>
            <a:tailEnd type="arrow" w="med" len="med"/>
          </a:ln>
          <a:extLst>
            <a:ext uri="{909E8E84-426E-40DD-AFC4-6F175D3DCCD1}">
              <a14:hiddenFill xmlns:a14="http://schemas.microsoft.com/office/drawing/2010/main">
                <a:noFill/>
              </a14:hiddenFill>
            </a:ext>
          </a:extLst>
        </p:spPr>
      </p:cxnSp>
      <p:sp>
        <p:nvSpPr>
          <p:cNvPr id="62467" name="TextBox 2">
            <a:extLst>
              <a:ext uri="{FF2B5EF4-FFF2-40B4-BE49-F238E27FC236}">
                <a16:creationId xmlns:a16="http://schemas.microsoft.com/office/drawing/2014/main" id="{DF7295C2-52C2-70F3-460B-E10035890172}"/>
              </a:ext>
            </a:extLst>
          </p:cNvPr>
          <p:cNvSpPr txBox="1">
            <a:spLocks noChangeArrowheads="1"/>
          </p:cNvSpPr>
          <p:nvPr/>
        </p:nvSpPr>
        <p:spPr bwMode="auto">
          <a:xfrm>
            <a:off x="1524000" y="1"/>
            <a:ext cx="91440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r>
              <a:rPr lang="en-US" altLang="ko-KR" sz="4800">
                <a:latin typeface="Arial" panose="020B0604020202020204" pitchFamily="34" charset="0"/>
                <a:ea typeface="Gulim" panose="020B0600000101010101" pitchFamily="34" charset="-127"/>
                <a:cs typeface="Arial" panose="020B0604020202020204" pitchFamily="34" charset="0"/>
              </a:rPr>
              <a:t>How </a:t>
            </a:r>
            <a:r>
              <a:rPr lang="en-US" altLang="ko-KR" sz="4400">
                <a:latin typeface="Arial" panose="020B0604020202020204" pitchFamily="34" charset="0"/>
                <a:ea typeface="Gulim" panose="020B0600000101010101" pitchFamily="34" charset="-127"/>
                <a:cs typeface="Arial" panose="020B0604020202020204" pitchFamily="34" charset="0"/>
              </a:rPr>
              <a:t>to </a:t>
            </a:r>
            <a:r>
              <a:rPr lang="en-US" altLang="ko-KR" sz="4400">
                <a:solidFill>
                  <a:srgbClr val="FF0000"/>
                </a:solidFill>
                <a:latin typeface="Arial" panose="020B0604020202020204" pitchFamily="34" charset="0"/>
                <a:ea typeface="Gulim" panose="020B0600000101010101" pitchFamily="34" charset="-127"/>
                <a:cs typeface="Arial" panose="020B0604020202020204" pitchFamily="34" charset="0"/>
              </a:rPr>
              <a:t>map</a:t>
            </a:r>
            <a:r>
              <a:rPr lang="en-US" altLang="ko-KR" sz="4400">
                <a:latin typeface="Arial" panose="020B0604020202020204" pitchFamily="34" charset="0"/>
                <a:ea typeface="Gulim" panose="020B0600000101010101" pitchFamily="34" charset="-127"/>
                <a:cs typeface="Arial" panose="020B0604020202020204" pitchFamily="34" charset="0"/>
              </a:rPr>
              <a:t>/compute </a:t>
            </a:r>
            <a:r>
              <a:rPr lang="en-US" altLang="ko-KR" sz="4400" b="1">
                <a:latin typeface="Arial" panose="020B0604020202020204" pitchFamily="34" charset="0"/>
                <a:ea typeface="Gulim" panose="020B0600000101010101" pitchFamily="34" charset="-127"/>
                <a:cs typeface="Arial" panose="020B0604020202020204" pitchFamily="34" charset="0"/>
              </a:rPr>
              <a:t>epigenome</a:t>
            </a:r>
            <a:r>
              <a:rPr lang="en-US" altLang="ko-KR" sz="4400">
                <a:latin typeface="Arial" panose="020B0604020202020204" pitchFamily="34" charset="0"/>
                <a:ea typeface="Gulim" panose="020B0600000101010101" pitchFamily="34" charset="-127"/>
                <a:cs typeface="Arial" panose="020B0604020202020204" pitchFamily="34" charset="0"/>
              </a:rPr>
              <a:t>?</a:t>
            </a:r>
          </a:p>
        </p:txBody>
      </p:sp>
      <p:grpSp>
        <p:nvGrpSpPr>
          <p:cNvPr id="62468" name="그룹 21">
            <a:extLst>
              <a:ext uri="{FF2B5EF4-FFF2-40B4-BE49-F238E27FC236}">
                <a16:creationId xmlns:a16="http://schemas.microsoft.com/office/drawing/2014/main" id="{A11B1BA0-F9ED-7646-CDA6-C78297C965DC}"/>
              </a:ext>
            </a:extLst>
          </p:cNvPr>
          <p:cNvGrpSpPr>
            <a:grpSpLocks/>
          </p:cNvGrpSpPr>
          <p:nvPr/>
        </p:nvGrpSpPr>
        <p:grpSpPr bwMode="auto">
          <a:xfrm>
            <a:off x="1774826" y="2886076"/>
            <a:ext cx="8424863" cy="2614613"/>
            <a:chOff x="-3639607" y="94754"/>
            <a:chExt cx="17008836" cy="5026763"/>
          </a:xfrm>
        </p:grpSpPr>
        <p:cxnSp>
          <p:nvCxnSpPr>
            <p:cNvPr id="62475" name="Straight Arrow Connector 8">
              <a:extLst>
                <a:ext uri="{FF2B5EF4-FFF2-40B4-BE49-F238E27FC236}">
                  <a16:creationId xmlns:a16="http://schemas.microsoft.com/office/drawing/2014/main" id="{76BDF4CF-16E0-E5A6-FCC4-39466242681E}"/>
                </a:ext>
              </a:extLst>
            </p:cNvPr>
            <p:cNvCxnSpPr>
              <a:cxnSpLocks noChangeShapeType="1"/>
            </p:cNvCxnSpPr>
            <p:nvPr/>
          </p:nvCxnSpPr>
          <p:spPr bwMode="auto">
            <a:xfrm>
              <a:off x="-3639607" y="1142983"/>
              <a:ext cx="17008836" cy="0"/>
            </a:xfrm>
            <a:prstGeom prst="straightConnector1">
              <a:avLst/>
            </a:prstGeom>
            <a:noFill/>
            <a:ln w="165100" algn="ctr">
              <a:solidFill>
                <a:srgbClr val="FF0000"/>
              </a:solidFill>
              <a:round/>
              <a:headEnd type="triangle" w="med" len="med"/>
              <a:tailEnd type="triangle" w="med" len="med"/>
            </a:ln>
            <a:extLst>
              <a:ext uri="{909E8E84-426E-40DD-AFC4-6F175D3DCCD1}">
                <a14:hiddenFill xmlns:a14="http://schemas.microsoft.com/office/drawing/2010/main">
                  <a:noFill/>
                </a14:hiddenFill>
              </a:ext>
            </a:extLst>
          </p:spPr>
        </p:cxnSp>
        <p:sp>
          <p:nvSpPr>
            <p:cNvPr id="62476" name="TextBox 11">
              <a:extLst>
                <a:ext uri="{FF2B5EF4-FFF2-40B4-BE49-F238E27FC236}">
                  <a16:creationId xmlns:a16="http://schemas.microsoft.com/office/drawing/2014/main" id="{43DDEBA9-4665-3547-D9BE-DE7F30DDDB09}"/>
                </a:ext>
              </a:extLst>
            </p:cNvPr>
            <p:cNvSpPr txBox="1">
              <a:spLocks noChangeArrowheads="1"/>
            </p:cNvSpPr>
            <p:nvPr/>
          </p:nvSpPr>
          <p:spPr bwMode="auto">
            <a:xfrm rot="-5400000">
              <a:off x="2917441" y="3070136"/>
              <a:ext cx="3170721" cy="932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r>
                <a:rPr lang="en-US" altLang="ko-KR" sz="2400">
                  <a:solidFill>
                    <a:srgbClr val="FF0000"/>
                  </a:solidFill>
                  <a:latin typeface="Arial" panose="020B0604020202020204" pitchFamily="34" charset="0"/>
                  <a:ea typeface="Gulim" panose="020B0600000101010101" pitchFamily="34" charset="-127"/>
                  <a:cs typeface="Arial" panose="020B0604020202020204" pitchFamily="34" charset="0"/>
                </a:rPr>
                <a:t>6</a:t>
              </a:r>
              <a:r>
                <a:rPr lang="en-US" altLang="ko-KR" sz="2400">
                  <a:latin typeface="Arial" panose="020B0604020202020204" pitchFamily="34" charset="0"/>
                  <a:ea typeface="Gulim" panose="020B0600000101010101" pitchFamily="34" charset="-127"/>
                  <a:cs typeface="Arial" panose="020B0604020202020204" pitchFamily="34" charset="0"/>
                </a:rPr>
                <a:t> </a:t>
              </a:r>
              <a:r>
                <a:rPr lang="en-US" altLang="ko-KR" sz="1400">
                  <a:latin typeface="Arial" panose="020B0604020202020204" pitchFamily="34" charset="0"/>
                  <a:ea typeface="Gulim" panose="020B0600000101010101" pitchFamily="34" charset="-127"/>
                  <a:cs typeface="Arial" panose="020B0604020202020204" pitchFamily="34" charset="0"/>
                </a:rPr>
                <a:t>billion Bases</a:t>
              </a:r>
              <a:endParaRPr lang="ko-KR" altLang="en-US" sz="2400">
                <a:latin typeface="Arial" panose="020B0604020202020204" pitchFamily="34" charset="0"/>
                <a:ea typeface="Gulim" panose="020B0600000101010101" pitchFamily="34" charset="-127"/>
                <a:cs typeface="Arial" panose="020B0604020202020204" pitchFamily="34" charset="0"/>
              </a:endParaRPr>
            </a:p>
          </p:txBody>
        </p:sp>
        <p:cxnSp>
          <p:nvCxnSpPr>
            <p:cNvPr id="62477" name="Straight Connector 13">
              <a:extLst>
                <a:ext uri="{FF2B5EF4-FFF2-40B4-BE49-F238E27FC236}">
                  <a16:creationId xmlns:a16="http://schemas.microsoft.com/office/drawing/2014/main" id="{816F794D-3448-F3AF-AF2F-BE4528C99B6E}"/>
                </a:ext>
              </a:extLst>
            </p:cNvPr>
            <p:cNvCxnSpPr>
              <a:cxnSpLocks noChangeShapeType="1"/>
            </p:cNvCxnSpPr>
            <p:nvPr/>
          </p:nvCxnSpPr>
          <p:spPr bwMode="auto">
            <a:xfrm rot="5400000">
              <a:off x="1785915" y="2428859"/>
              <a:ext cx="257175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62478" name="Straight Connector 14">
              <a:extLst>
                <a:ext uri="{FF2B5EF4-FFF2-40B4-BE49-F238E27FC236}">
                  <a16:creationId xmlns:a16="http://schemas.microsoft.com/office/drawing/2014/main" id="{8861C9BF-6639-D928-55A8-4C56870E995B}"/>
                </a:ext>
              </a:extLst>
            </p:cNvPr>
            <p:cNvCxnSpPr>
              <a:cxnSpLocks noChangeShapeType="1"/>
            </p:cNvCxnSpPr>
            <p:nvPr/>
          </p:nvCxnSpPr>
          <p:spPr bwMode="auto">
            <a:xfrm rot="5400000">
              <a:off x="4929165" y="2428859"/>
              <a:ext cx="257175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62479" name="Straight Connector 15">
              <a:extLst>
                <a:ext uri="{FF2B5EF4-FFF2-40B4-BE49-F238E27FC236}">
                  <a16:creationId xmlns:a16="http://schemas.microsoft.com/office/drawing/2014/main" id="{72326B32-CC8E-9E94-4EEA-3EADCD7F6405}"/>
                </a:ext>
              </a:extLst>
            </p:cNvPr>
            <p:cNvCxnSpPr>
              <a:cxnSpLocks noChangeShapeType="1"/>
            </p:cNvCxnSpPr>
            <p:nvPr/>
          </p:nvCxnSpPr>
          <p:spPr bwMode="auto">
            <a:xfrm rot="5400000">
              <a:off x="6000727" y="2428859"/>
              <a:ext cx="257175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62480" name="Straight Connector 16">
              <a:extLst>
                <a:ext uri="{FF2B5EF4-FFF2-40B4-BE49-F238E27FC236}">
                  <a16:creationId xmlns:a16="http://schemas.microsoft.com/office/drawing/2014/main" id="{AC465AEC-2875-B4CE-F9A8-FDBCDBFE7986}"/>
                </a:ext>
              </a:extLst>
            </p:cNvPr>
            <p:cNvCxnSpPr>
              <a:cxnSpLocks noChangeShapeType="1"/>
            </p:cNvCxnSpPr>
            <p:nvPr/>
          </p:nvCxnSpPr>
          <p:spPr bwMode="auto">
            <a:xfrm rot="5400000">
              <a:off x="6857977" y="2428859"/>
              <a:ext cx="257175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62481" name="Straight Connector 17">
              <a:extLst>
                <a:ext uri="{FF2B5EF4-FFF2-40B4-BE49-F238E27FC236}">
                  <a16:creationId xmlns:a16="http://schemas.microsoft.com/office/drawing/2014/main" id="{BEB009A2-A015-1E30-05F2-97D05C6F9919}"/>
                </a:ext>
              </a:extLst>
            </p:cNvPr>
            <p:cNvCxnSpPr>
              <a:cxnSpLocks noChangeShapeType="1"/>
            </p:cNvCxnSpPr>
            <p:nvPr/>
          </p:nvCxnSpPr>
          <p:spPr bwMode="auto">
            <a:xfrm rot="5400000">
              <a:off x="1571602" y="3000359"/>
              <a:ext cx="371475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62482" name="Straight Connector 19">
              <a:extLst>
                <a:ext uri="{FF2B5EF4-FFF2-40B4-BE49-F238E27FC236}">
                  <a16:creationId xmlns:a16="http://schemas.microsoft.com/office/drawing/2014/main" id="{71377F79-A83D-1301-4E16-08D540768E7C}"/>
                </a:ext>
              </a:extLst>
            </p:cNvPr>
            <p:cNvCxnSpPr>
              <a:cxnSpLocks noChangeShapeType="1"/>
            </p:cNvCxnSpPr>
            <p:nvPr/>
          </p:nvCxnSpPr>
          <p:spPr bwMode="auto">
            <a:xfrm rot="5400000">
              <a:off x="3500415" y="3000359"/>
              <a:ext cx="371475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62483" name="TextBox 10">
              <a:extLst>
                <a:ext uri="{FF2B5EF4-FFF2-40B4-BE49-F238E27FC236}">
                  <a16:creationId xmlns:a16="http://schemas.microsoft.com/office/drawing/2014/main" id="{59A9BA57-BEA1-D64D-CD8A-0887931C2440}"/>
                </a:ext>
              </a:extLst>
            </p:cNvPr>
            <p:cNvSpPr txBox="1">
              <a:spLocks noChangeArrowheads="1"/>
            </p:cNvSpPr>
            <p:nvPr/>
          </p:nvSpPr>
          <p:spPr bwMode="auto">
            <a:xfrm>
              <a:off x="2816911" y="94754"/>
              <a:ext cx="4470972" cy="1597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r>
                <a:rPr lang="en-US" altLang="ko-KR" sz="2000">
                  <a:solidFill>
                    <a:srgbClr val="FF0000"/>
                  </a:solidFill>
                  <a:latin typeface="Arial" panose="020B0604020202020204" pitchFamily="34" charset="0"/>
                  <a:ea typeface="Gulim" panose="020B0600000101010101" pitchFamily="34" charset="-127"/>
                  <a:cs typeface="Arial" panose="020B0604020202020204" pitchFamily="34" charset="0"/>
                </a:rPr>
                <a:t>6</a:t>
              </a:r>
              <a:r>
                <a:rPr lang="en-US" altLang="ko-KR" sz="2400">
                  <a:latin typeface="Arial" panose="020B0604020202020204" pitchFamily="34" charset="0"/>
                  <a:ea typeface="Gulim" panose="020B0600000101010101" pitchFamily="34" charset="-127"/>
                  <a:cs typeface="Arial" panose="020B0604020202020204" pitchFamily="34" charset="0"/>
                </a:rPr>
                <a:t> billion persons</a:t>
              </a:r>
              <a:endParaRPr lang="ko-KR" altLang="en-US" sz="2400">
                <a:latin typeface="Arial" panose="020B0604020202020204" pitchFamily="34" charset="0"/>
                <a:ea typeface="Gulim" panose="020B0600000101010101" pitchFamily="34" charset="-127"/>
                <a:cs typeface="Arial" panose="020B0604020202020204" pitchFamily="34" charset="0"/>
              </a:endParaRPr>
            </a:p>
          </p:txBody>
        </p:sp>
      </p:grpSp>
      <p:cxnSp>
        <p:nvCxnSpPr>
          <p:cNvPr id="62469" name="Straight Arrow Connector 4">
            <a:extLst>
              <a:ext uri="{FF2B5EF4-FFF2-40B4-BE49-F238E27FC236}">
                <a16:creationId xmlns:a16="http://schemas.microsoft.com/office/drawing/2014/main" id="{8E03C5C3-8A17-63F4-2C74-5E17CD824B05}"/>
              </a:ext>
            </a:extLst>
          </p:cNvPr>
          <p:cNvCxnSpPr>
            <a:cxnSpLocks noChangeShapeType="1"/>
          </p:cNvCxnSpPr>
          <p:nvPr/>
        </p:nvCxnSpPr>
        <p:spPr bwMode="auto">
          <a:xfrm>
            <a:off x="5992813" y="3432175"/>
            <a:ext cx="2767012" cy="1930400"/>
          </a:xfrm>
          <a:prstGeom prst="straightConnector1">
            <a:avLst/>
          </a:prstGeom>
          <a:noFill/>
          <a:ln w="76200" algn="ctr">
            <a:solidFill>
              <a:srgbClr val="FFC000"/>
            </a:solidFill>
            <a:round/>
            <a:headEnd/>
            <a:tailEnd type="arrow" w="med" len="med"/>
          </a:ln>
          <a:extLst>
            <a:ext uri="{909E8E84-426E-40DD-AFC4-6F175D3DCCD1}">
              <a14:hiddenFill xmlns:a14="http://schemas.microsoft.com/office/drawing/2010/main">
                <a:noFill/>
              </a14:hiddenFill>
            </a:ext>
          </a:extLst>
        </p:spPr>
      </p:cxnSp>
      <p:cxnSp>
        <p:nvCxnSpPr>
          <p:cNvPr id="62470" name="Straight Arrow Connector 4">
            <a:extLst>
              <a:ext uri="{FF2B5EF4-FFF2-40B4-BE49-F238E27FC236}">
                <a16:creationId xmlns:a16="http://schemas.microsoft.com/office/drawing/2014/main" id="{DD64785A-FE1A-6593-BED1-B80AB92D72DF}"/>
              </a:ext>
            </a:extLst>
          </p:cNvPr>
          <p:cNvCxnSpPr>
            <a:cxnSpLocks noChangeShapeType="1"/>
          </p:cNvCxnSpPr>
          <p:nvPr/>
        </p:nvCxnSpPr>
        <p:spPr bwMode="auto">
          <a:xfrm flipH="1">
            <a:off x="3287713" y="3441700"/>
            <a:ext cx="2697162" cy="2089150"/>
          </a:xfrm>
          <a:prstGeom prst="straightConnector1">
            <a:avLst/>
          </a:prstGeom>
          <a:noFill/>
          <a:ln w="76200" algn="ctr">
            <a:solidFill>
              <a:schemeClr val="accent2"/>
            </a:solidFill>
            <a:round/>
            <a:headEnd/>
            <a:tailEnd type="arrow" w="med" len="med"/>
          </a:ln>
          <a:extLst>
            <a:ext uri="{909E8E84-426E-40DD-AFC4-6F175D3DCCD1}">
              <a14:hiddenFill xmlns:a14="http://schemas.microsoft.com/office/drawing/2010/main">
                <a:noFill/>
              </a14:hiddenFill>
            </a:ext>
          </a:extLst>
        </p:spPr>
      </p:cxnSp>
      <p:sp>
        <p:nvSpPr>
          <p:cNvPr id="62471" name="TextBox 41">
            <a:extLst>
              <a:ext uri="{FF2B5EF4-FFF2-40B4-BE49-F238E27FC236}">
                <a16:creationId xmlns:a16="http://schemas.microsoft.com/office/drawing/2014/main" id="{FE135941-7A5C-7001-103E-D40083C31EF5}"/>
              </a:ext>
            </a:extLst>
          </p:cNvPr>
          <p:cNvSpPr txBox="1">
            <a:spLocks noChangeArrowheads="1"/>
          </p:cNvSpPr>
          <p:nvPr/>
        </p:nvSpPr>
        <p:spPr bwMode="auto">
          <a:xfrm rot="19422860">
            <a:off x="2840039" y="4219209"/>
            <a:ext cx="21494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r>
              <a:rPr lang="en-US" altLang="ko-KR" sz="2400">
                <a:ea typeface="Gulim" panose="020B0600000101010101" pitchFamily="34" charset="-127"/>
              </a:rPr>
              <a:t>1,000,000 RNA expression</a:t>
            </a:r>
            <a:endParaRPr lang="ko-KR" altLang="en-US" sz="2400">
              <a:ea typeface="Gulim" panose="020B0600000101010101" pitchFamily="34" charset="-127"/>
            </a:endParaRPr>
          </a:p>
        </p:txBody>
      </p:sp>
      <p:sp>
        <p:nvSpPr>
          <p:cNvPr id="62472" name="TextBox 42">
            <a:extLst>
              <a:ext uri="{FF2B5EF4-FFF2-40B4-BE49-F238E27FC236}">
                <a16:creationId xmlns:a16="http://schemas.microsoft.com/office/drawing/2014/main" id="{17D893E1-34A0-E157-862A-5899E34061D9}"/>
              </a:ext>
            </a:extLst>
          </p:cNvPr>
          <p:cNvSpPr txBox="1">
            <a:spLocks noChangeArrowheads="1"/>
          </p:cNvSpPr>
          <p:nvPr/>
        </p:nvSpPr>
        <p:spPr bwMode="auto">
          <a:xfrm rot="2090646">
            <a:off x="7124701" y="4109672"/>
            <a:ext cx="182721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r>
              <a:rPr lang="en-US" altLang="ko-KR" sz="2400">
                <a:ea typeface="Gulim" panose="020B0600000101010101" pitchFamily="34" charset="-127"/>
              </a:rPr>
              <a:t>1,000,000 Phenotypes</a:t>
            </a:r>
            <a:endParaRPr lang="ko-KR" altLang="en-US" sz="2400">
              <a:ea typeface="Gulim" panose="020B0600000101010101" pitchFamily="34" charset="-127"/>
            </a:endParaRPr>
          </a:p>
        </p:txBody>
      </p:sp>
      <p:sp>
        <p:nvSpPr>
          <p:cNvPr id="62473" name="TextBox 59">
            <a:extLst>
              <a:ext uri="{FF2B5EF4-FFF2-40B4-BE49-F238E27FC236}">
                <a16:creationId xmlns:a16="http://schemas.microsoft.com/office/drawing/2014/main" id="{1960D232-89F9-4CF5-B0E2-43D4D552CD96}"/>
              </a:ext>
            </a:extLst>
          </p:cNvPr>
          <p:cNvSpPr txBox="1">
            <a:spLocks noChangeArrowheads="1"/>
          </p:cNvSpPr>
          <p:nvPr/>
        </p:nvSpPr>
        <p:spPr bwMode="auto">
          <a:xfrm rot="19003942">
            <a:off x="5795964" y="1340556"/>
            <a:ext cx="235267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r>
              <a:rPr lang="en-US" altLang="ko-KR" sz="2400">
                <a:ea typeface="Gulim" panose="020B0600000101010101" pitchFamily="34" charset="-127"/>
              </a:rPr>
              <a:t>1,000,000 epigenetic variation</a:t>
            </a:r>
            <a:endParaRPr lang="ko-KR" altLang="en-US" sz="2400">
              <a:ea typeface="Gulim" panose="020B0600000101010101" pitchFamily="34" charset="-127"/>
            </a:endParaRPr>
          </a:p>
        </p:txBody>
      </p:sp>
      <p:cxnSp>
        <p:nvCxnSpPr>
          <p:cNvPr id="62474" name="Straight Arrow Connector 4">
            <a:extLst>
              <a:ext uri="{FF2B5EF4-FFF2-40B4-BE49-F238E27FC236}">
                <a16:creationId xmlns:a16="http://schemas.microsoft.com/office/drawing/2014/main" id="{7EA80E97-D2D5-0751-38EE-1EE18931B56E}"/>
              </a:ext>
            </a:extLst>
          </p:cNvPr>
          <p:cNvCxnSpPr>
            <a:cxnSpLocks noChangeShapeType="1"/>
          </p:cNvCxnSpPr>
          <p:nvPr/>
        </p:nvCxnSpPr>
        <p:spPr bwMode="auto">
          <a:xfrm>
            <a:off x="6021388" y="3432175"/>
            <a:ext cx="36512" cy="3309938"/>
          </a:xfrm>
          <a:prstGeom prst="straightConnector1">
            <a:avLst/>
          </a:prstGeom>
          <a:noFill/>
          <a:ln w="165100" algn="ctr">
            <a:solidFill>
              <a:srgbClr val="00B050"/>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3490" name="Straight Arrow Connector 4">
            <a:extLst>
              <a:ext uri="{FF2B5EF4-FFF2-40B4-BE49-F238E27FC236}">
                <a16:creationId xmlns:a16="http://schemas.microsoft.com/office/drawing/2014/main" id="{1639A044-C485-86A6-47B0-BDC7F30A2C00}"/>
              </a:ext>
            </a:extLst>
          </p:cNvPr>
          <p:cNvCxnSpPr>
            <a:cxnSpLocks noChangeShapeType="1"/>
          </p:cNvCxnSpPr>
          <p:nvPr/>
        </p:nvCxnSpPr>
        <p:spPr bwMode="auto">
          <a:xfrm flipH="1" flipV="1">
            <a:off x="3648075" y="1071564"/>
            <a:ext cx="2324100" cy="2320925"/>
          </a:xfrm>
          <a:prstGeom prst="straightConnector1">
            <a:avLst/>
          </a:prstGeom>
          <a:noFill/>
          <a:ln w="114300" algn="ctr">
            <a:solidFill>
              <a:srgbClr val="00B0F0"/>
            </a:solidFill>
            <a:round/>
            <a:headEnd/>
            <a:tailEnd type="arrow" w="med" len="med"/>
          </a:ln>
          <a:extLst>
            <a:ext uri="{909E8E84-426E-40DD-AFC4-6F175D3DCCD1}">
              <a14:hiddenFill xmlns:a14="http://schemas.microsoft.com/office/drawing/2010/main">
                <a:noFill/>
              </a14:hiddenFill>
            </a:ext>
          </a:extLst>
        </p:spPr>
      </p:cxnSp>
      <p:cxnSp>
        <p:nvCxnSpPr>
          <p:cNvPr id="59" name="Straight Arrow Connector 4">
            <a:extLst>
              <a:ext uri="{FF2B5EF4-FFF2-40B4-BE49-F238E27FC236}">
                <a16:creationId xmlns:a16="http://schemas.microsoft.com/office/drawing/2014/main" id="{6D9AD5F3-A3B9-1E33-2CED-BB79722440D0}"/>
              </a:ext>
            </a:extLst>
          </p:cNvPr>
          <p:cNvCxnSpPr>
            <a:cxnSpLocks noChangeShapeType="1"/>
          </p:cNvCxnSpPr>
          <p:nvPr/>
        </p:nvCxnSpPr>
        <p:spPr bwMode="auto">
          <a:xfrm flipV="1">
            <a:off x="6010275" y="1341438"/>
            <a:ext cx="2173288" cy="2100262"/>
          </a:xfrm>
          <a:prstGeom prst="straightConnector1">
            <a:avLst/>
          </a:prstGeom>
          <a:noFill/>
          <a:ln w="76200" algn="ctr">
            <a:solidFill>
              <a:schemeClr val="accent1">
                <a:lumMod val="60000"/>
                <a:lumOff val="40000"/>
              </a:schemeClr>
            </a:solidFill>
            <a:round/>
            <a:headEnd/>
            <a:tailEnd type="arrow" w="med" len="med"/>
          </a:ln>
          <a:extLst>
            <a:ext uri="{909E8E84-426E-40DD-AFC4-6F175D3DCCD1}">
              <a14:hiddenFill xmlns:a14="http://schemas.microsoft.com/office/drawing/2010/main">
                <a:noFill/>
              </a14:hiddenFill>
            </a:ext>
          </a:extLst>
        </p:spPr>
      </p:cxnSp>
      <p:sp>
        <p:nvSpPr>
          <p:cNvPr id="63492" name="TextBox 2">
            <a:extLst>
              <a:ext uri="{FF2B5EF4-FFF2-40B4-BE49-F238E27FC236}">
                <a16:creationId xmlns:a16="http://schemas.microsoft.com/office/drawing/2014/main" id="{C962BC32-B350-AAE8-55B8-51090B539923}"/>
              </a:ext>
            </a:extLst>
          </p:cNvPr>
          <p:cNvSpPr txBox="1">
            <a:spLocks noChangeArrowheads="1"/>
          </p:cNvSpPr>
          <p:nvPr/>
        </p:nvSpPr>
        <p:spPr bwMode="auto">
          <a:xfrm>
            <a:off x="1524000" y="1"/>
            <a:ext cx="91440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r>
              <a:rPr lang="en-US" altLang="ko-KR" sz="4000">
                <a:latin typeface="Arial" panose="020B0604020202020204" pitchFamily="34" charset="0"/>
                <a:ea typeface="Gulim" panose="020B0600000101010101" pitchFamily="34" charset="-127"/>
                <a:cs typeface="Arial" panose="020B0604020202020204" pitchFamily="34" charset="0"/>
              </a:rPr>
              <a:t>How </a:t>
            </a:r>
            <a:r>
              <a:rPr lang="en-US" altLang="ko-KR" sz="3600">
                <a:latin typeface="Arial" panose="020B0604020202020204" pitchFamily="34" charset="0"/>
                <a:ea typeface="Gulim" panose="020B0600000101010101" pitchFamily="34" charset="-127"/>
                <a:cs typeface="Arial" panose="020B0604020202020204" pitchFamily="34" charset="0"/>
              </a:rPr>
              <a:t>to </a:t>
            </a:r>
            <a:r>
              <a:rPr lang="en-US" altLang="ko-KR" sz="3600">
                <a:solidFill>
                  <a:srgbClr val="FF0000"/>
                </a:solidFill>
                <a:latin typeface="Arial" panose="020B0604020202020204" pitchFamily="34" charset="0"/>
                <a:ea typeface="Gulim" panose="020B0600000101010101" pitchFamily="34" charset="-127"/>
                <a:cs typeface="Arial" panose="020B0604020202020204" pitchFamily="34" charset="0"/>
              </a:rPr>
              <a:t>map</a:t>
            </a:r>
            <a:r>
              <a:rPr lang="en-US" altLang="ko-KR" sz="3600">
                <a:latin typeface="Arial" panose="020B0604020202020204" pitchFamily="34" charset="0"/>
                <a:ea typeface="Gulim" panose="020B0600000101010101" pitchFamily="34" charset="-127"/>
                <a:cs typeface="Arial" panose="020B0604020202020204" pitchFamily="34" charset="0"/>
              </a:rPr>
              <a:t>/compute </a:t>
            </a:r>
            <a:r>
              <a:rPr lang="en-US" altLang="ko-KR" sz="3600" b="1">
                <a:latin typeface="Arial" panose="020B0604020202020204" pitchFamily="34" charset="0"/>
                <a:ea typeface="Gulim" panose="020B0600000101010101" pitchFamily="34" charset="-127"/>
                <a:cs typeface="Arial" panose="020B0604020202020204" pitchFamily="34" charset="0"/>
              </a:rPr>
              <a:t>Microbiome</a:t>
            </a:r>
            <a:r>
              <a:rPr lang="en-US" altLang="ko-KR" sz="3600">
                <a:latin typeface="Arial" panose="020B0604020202020204" pitchFamily="34" charset="0"/>
                <a:ea typeface="Gulim" panose="020B0600000101010101" pitchFamily="34" charset="-127"/>
                <a:cs typeface="Arial" panose="020B0604020202020204" pitchFamily="34" charset="0"/>
              </a:rPr>
              <a:t>?</a:t>
            </a:r>
          </a:p>
        </p:txBody>
      </p:sp>
      <p:grpSp>
        <p:nvGrpSpPr>
          <p:cNvPr id="63493" name="그룹 21">
            <a:extLst>
              <a:ext uri="{FF2B5EF4-FFF2-40B4-BE49-F238E27FC236}">
                <a16:creationId xmlns:a16="http://schemas.microsoft.com/office/drawing/2014/main" id="{41890040-6F36-05C7-DD15-F5FAF666F9DD}"/>
              </a:ext>
            </a:extLst>
          </p:cNvPr>
          <p:cNvGrpSpPr>
            <a:grpSpLocks/>
          </p:cNvGrpSpPr>
          <p:nvPr/>
        </p:nvGrpSpPr>
        <p:grpSpPr bwMode="auto">
          <a:xfrm>
            <a:off x="1774826" y="2886075"/>
            <a:ext cx="8424863" cy="3856038"/>
            <a:chOff x="-3639607" y="94754"/>
            <a:chExt cx="17008836" cy="7413571"/>
          </a:xfrm>
        </p:grpSpPr>
        <p:cxnSp>
          <p:nvCxnSpPr>
            <p:cNvPr id="63500" name="Straight Arrow Connector 4">
              <a:extLst>
                <a:ext uri="{FF2B5EF4-FFF2-40B4-BE49-F238E27FC236}">
                  <a16:creationId xmlns:a16="http://schemas.microsoft.com/office/drawing/2014/main" id="{37065751-936C-C045-5235-F7C30627AF39}"/>
                </a:ext>
              </a:extLst>
            </p:cNvPr>
            <p:cNvCxnSpPr>
              <a:cxnSpLocks noChangeShapeType="1"/>
            </p:cNvCxnSpPr>
            <p:nvPr/>
          </p:nvCxnSpPr>
          <p:spPr bwMode="auto">
            <a:xfrm>
              <a:off x="4929164" y="1142985"/>
              <a:ext cx="71444" cy="6365340"/>
            </a:xfrm>
            <a:prstGeom prst="straightConnector1">
              <a:avLst/>
            </a:prstGeom>
            <a:noFill/>
            <a:ln w="165100" algn="ctr">
              <a:solidFill>
                <a:srgbClr val="00B050"/>
              </a:solidFill>
              <a:round/>
              <a:headEnd/>
              <a:tailEnd type="arrow" w="med" len="med"/>
            </a:ln>
            <a:extLst>
              <a:ext uri="{909E8E84-426E-40DD-AFC4-6F175D3DCCD1}">
                <a14:hiddenFill xmlns:a14="http://schemas.microsoft.com/office/drawing/2010/main">
                  <a:noFill/>
                </a14:hiddenFill>
              </a:ext>
            </a:extLst>
          </p:spPr>
        </p:cxnSp>
        <p:cxnSp>
          <p:nvCxnSpPr>
            <p:cNvPr id="63501" name="Straight Arrow Connector 8">
              <a:extLst>
                <a:ext uri="{FF2B5EF4-FFF2-40B4-BE49-F238E27FC236}">
                  <a16:creationId xmlns:a16="http://schemas.microsoft.com/office/drawing/2014/main" id="{34B9536C-3C5F-6277-81D9-E3566DBB9953}"/>
                </a:ext>
              </a:extLst>
            </p:cNvPr>
            <p:cNvCxnSpPr>
              <a:cxnSpLocks noChangeShapeType="1"/>
            </p:cNvCxnSpPr>
            <p:nvPr/>
          </p:nvCxnSpPr>
          <p:spPr bwMode="auto">
            <a:xfrm>
              <a:off x="-3639607" y="1142983"/>
              <a:ext cx="17008836" cy="0"/>
            </a:xfrm>
            <a:prstGeom prst="straightConnector1">
              <a:avLst/>
            </a:prstGeom>
            <a:noFill/>
            <a:ln w="165100" algn="ctr">
              <a:solidFill>
                <a:srgbClr val="FF0000"/>
              </a:solidFill>
              <a:round/>
              <a:headEnd type="triangle" w="med" len="med"/>
              <a:tailEnd type="triangle" w="med" len="med"/>
            </a:ln>
            <a:extLst>
              <a:ext uri="{909E8E84-426E-40DD-AFC4-6F175D3DCCD1}">
                <a14:hiddenFill xmlns:a14="http://schemas.microsoft.com/office/drawing/2010/main">
                  <a:noFill/>
                </a14:hiddenFill>
              </a:ext>
            </a:extLst>
          </p:spPr>
        </p:cxnSp>
        <p:sp>
          <p:nvSpPr>
            <p:cNvPr id="63502" name="TextBox 11">
              <a:extLst>
                <a:ext uri="{FF2B5EF4-FFF2-40B4-BE49-F238E27FC236}">
                  <a16:creationId xmlns:a16="http://schemas.microsoft.com/office/drawing/2014/main" id="{40045274-0545-8BF3-706F-D0B5F2396DCA}"/>
                </a:ext>
              </a:extLst>
            </p:cNvPr>
            <p:cNvSpPr txBox="1">
              <a:spLocks noChangeArrowheads="1"/>
            </p:cNvSpPr>
            <p:nvPr/>
          </p:nvSpPr>
          <p:spPr bwMode="auto">
            <a:xfrm rot="-5400000">
              <a:off x="2917441" y="3070134"/>
              <a:ext cx="3170721" cy="932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r>
                <a:rPr lang="en-US" altLang="ko-KR" sz="2400">
                  <a:solidFill>
                    <a:srgbClr val="FF0000"/>
                  </a:solidFill>
                  <a:latin typeface="Arial" panose="020B0604020202020204" pitchFamily="34" charset="0"/>
                  <a:ea typeface="Gulim" panose="020B0600000101010101" pitchFamily="34" charset="-127"/>
                  <a:cs typeface="Arial" panose="020B0604020202020204" pitchFamily="34" charset="0"/>
                </a:rPr>
                <a:t>6</a:t>
              </a:r>
              <a:r>
                <a:rPr lang="en-US" altLang="ko-KR" sz="2400">
                  <a:latin typeface="Arial" panose="020B0604020202020204" pitchFamily="34" charset="0"/>
                  <a:ea typeface="Gulim" panose="020B0600000101010101" pitchFamily="34" charset="-127"/>
                  <a:cs typeface="Arial" panose="020B0604020202020204" pitchFamily="34" charset="0"/>
                </a:rPr>
                <a:t> </a:t>
              </a:r>
              <a:r>
                <a:rPr lang="en-US" altLang="ko-KR" sz="1400">
                  <a:latin typeface="Arial" panose="020B0604020202020204" pitchFamily="34" charset="0"/>
                  <a:ea typeface="Gulim" panose="020B0600000101010101" pitchFamily="34" charset="-127"/>
                  <a:cs typeface="Arial" panose="020B0604020202020204" pitchFamily="34" charset="0"/>
                </a:rPr>
                <a:t>billion Bases</a:t>
              </a:r>
              <a:endParaRPr lang="ko-KR" altLang="en-US" sz="2400">
                <a:latin typeface="Arial" panose="020B0604020202020204" pitchFamily="34" charset="0"/>
                <a:ea typeface="Gulim" panose="020B0600000101010101" pitchFamily="34" charset="-127"/>
                <a:cs typeface="Arial" panose="020B0604020202020204" pitchFamily="34" charset="0"/>
              </a:endParaRPr>
            </a:p>
          </p:txBody>
        </p:sp>
        <p:cxnSp>
          <p:nvCxnSpPr>
            <p:cNvPr id="63503" name="Straight Connector 13">
              <a:extLst>
                <a:ext uri="{FF2B5EF4-FFF2-40B4-BE49-F238E27FC236}">
                  <a16:creationId xmlns:a16="http://schemas.microsoft.com/office/drawing/2014/main" id="{BFC70C2B-2304-0E5A-0CCD-A9D44D6FA23A}"/>
                </a:ext>
              </a:extLst>
            </p:cNvPr>
            <p:cNvCxnSpPr>
              <a:cxnSpLocks noChangeShapeType="1"/>
            </p:cNvCxnSpPr>
            <p:nvPr/>
          </p:nvCxnSpPr>
          <p:spPr bwMode="auto">
            <a:xfrm rot="5400000">
              <a:off x="1785915" y="2428859"/>
              <a:ext cx="257175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63504" name="Straight Connector 14">
              <a:extLst>
                <a:ext uri="{FF2B5EF4-FFF2-40B4-BE49-F238E27FC236}">
                  <a16:creationId xmlns:a16="http://schemas.microsoft.com/office/drawing/2014/main" id="{A3709088-0DFB-8574-B94D-941B8D07D9BB}"/>
                </a:ext>
              </a:extLst>
            </p:cNvPr>
            <p:cNvCxnSpPr>
              <a:cxnSpLocks noChangeShapeType="1"/>
            </p:cNvCxnSpPr>
            <p:nvPr/>
          </p:nvCxnSpPr>
          <p:spPr bwMode="auto">
            <a:xfrm rot="5400000">
              <a:off x="4929165" y="2428859"/>
              <a:ext cx="257175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63505" name="Straight Connector 15">
              <a:extLst>
                <a:ext uri="{FF2B5EF4-FFF2-40B4-BE49-F238E27FC236}">
                  <a16:creationId xmlns:a16="http://schemas.microsoft.com/office/drawing/2014/main" id="{C2058C94-98EE-C46E-9EFC-51565C9CCB33}"/>
                </a:ext>
              </a:extLst>
            </p:cNvPr>
            <p:cNvCxnSpPr>
              <a:cxnSpLocks noChangeShapeType="1"/>
            </p:cNvCxnSpPr>
            <p:nvPr/>
          </p:nvCxnSpPr>
          <p:spPr bwMode="auto">
            <a:xfrm rot="5400000">
              <a:off x="6000727" y="2428859"/>
              <a:ext cx="257175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63506" name="Straight Connector 16">
              <a:extLst>
                <a:ext uri="{FF2B5EF4-FFF2-40B4-BE49-F238E27FC236}">
                  <a16:creationId xmlns:a16="http://schemas.microsoft.com/office/drawing/2014/main" id="{15C06117-C20C-4518-0655-2144B3730408}"/>
                </a:ext>
              </a:extLst>
            </p:cNvPr>
            <p:cNvCxnSpPr>
              <a:cxnSpLocks noChangeShapeType="1"/>
            </p:cNvCxnSpPr>
            <p:nvPr/>
          </p:nvCxnSpPr>
          <p:spPr bwMode="auto">
            <a:xfrm rot="5400000">
              <a:off x="6857977" y="2428859"/>
              <a:ext cx="257175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63507" name="Straight Connector 17">
              <a:extLst>
                <a:ext uri="{FF2B5EF4-FFF2-40B4-BE49-F238E27FC236}">
                  <a16:creationId xmlns:a16="http://schemas.microsoft.com/office/drawing/2014/main" id="{5B0101EA-BF45-11BA-912A-1120EB61BEBC}"/>
                </a:ext>
              </a:extLst>
            </p:cNvPr>
            <p:cNvCxnSpPr>
              <a:cxnSpLocks noChangeShapeType="1"/>
            </p:cNvCxnSpPr>
            <p:nvPr/>
          </p:nvCxnSpPr>
          <p:spPr bwMode="auto">
            <a:xfrm rot="5400000">
              <a:off x="1571602" y="3000359"/>
              <a:ext cx="371475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63508" name="Straight Connector 19">
              <a:extLst>
                <a:ext uri="{FF2B5EF4-FFF2-40B4-BE49-F238E27FC236}">
                  <a16:creationId xmlns:a16="http://schemas.microsoft.com/office/drawing/2014/main" id="{B204CB8D-9BEC-FD91-025C-83D000EFA2A3}"/>
                </a:ext>
              </a:extLst>
            </p:cNvPr>
            <p:cNvCxnSpPr>
              <a:cxnSpLocks noChangeShapeType="1"/>
            </p:cNvCxnSpPr>
            <p:nvPr/>
          </p:nvCxnSpPr>
          <p:spPr bwMode="auto">
            <a:xfrm rot="5400000">
              <a:off x="3500415" y="3000359"/>
              <a:ext cx="371475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63509" name="TextBox 10">
              <a:extLst>
                <a:ext uri="{FF2B5EF4-FFF2-40B4-BE49-F238E27FC236}">
                  <a16:creationId xmlns:a16="http://schemas.microsoft.com/office/drawing/2014/main" id="{D601073F-CEA5-11AA-F371-755D0FD912E3}"/>
                </a:ext>
              </a:extLst>
            </p:cNvPr>
            <p:cNvSpPr txBox="1">
              <a:spLocks noChangeArrowheads="1"/>
            </p:cNvSpPr>
            <p:nvPr/>
          </p:nvSpPr>
          <p:spPr bwMode="auto">
            <a:xfrm>
              <a:off x="2816911" y="94754"/>
              <a:ext cx="4470972" cy="1597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r>
                <a:rPr lang="en-US" altLang="ko-KR" sz="2000">
                  <a:solidFill>
                    <a:srgbClr val="FF0000"/>
                  </a:solidFill>
                  <a:latin typeface="Arial" panose="020B0604020202020204" pitchFamily="34" charset="0"/>
                  <a:ea typeface="Gulim" panose="020B0600000101010101" pitchFamily="34" charset="-127"/>
                  <a:cs typeface="Arial" panose="020B0604020202020204" pitchFamily="34" charset="0"/>
                </a:rPr>
                <a:t>6</a:t>
              </a:r>
              <a:r>
                <a:rPr lang="en-US" altLang="ko-KR" sz="2400">
                  <a:latin typeface="Arial" panose="020B0604020202020204" pitchFamily="34" charset="0"/>
                  <a:ea typeface="Gulim" panose="020B0600000101010101" pitchFamily="34" charset="-127"/>
                  <a:cs typeface="Arial" panose="020B0604020202020204" pitchFamily="34" charset="0"/>
                </a:rPr>
                <a:t> billion persons</a:t>
              </a:r>
              <a:endParaRPr lang="ko-KR" altLang="en-US" sz="2400">
                <a:latin typeface="Arial" panose="020B0604020202020204" pitchFamily="34" charset="0"/>
                <a:ea typeface="Gulim" panose="020B0600000101010101" pitchFamily="34" charset="-127"/>
                <a:cs typeface="Arial" panose="020B0604020202020204" pitchFamily="34" charset="0"/>
              </a:endParaRPr>
            </a:p>
          </p:txBody>
        </p:sp>
      </p:grpSp>
      <p:cxnSp>
        <p:nvCxnSpPr>
          <p:cNvPr id="63494" name="Straight Arrow Connector 4">
            <a:extLst>
              <a:ext uri="{FF2B5EF4-FFF2-40B4-BE49-F238E27FC236}">
                <a16:creationId xmlns:a16="http://schemas.microsoft.com/office/drawing/2014/main" id="{EC0CBE10-73AB-DBE0-84E6-96F2BD26ED0C}"/>
              </a:ext>
            </a:extLst>
          </p:cNvPr>
          <p:cNvCxnSpPr>
            <a:cxnSpLocks noChangeShapeType="1"/>
          </p:cNvCxnSpPr>
          <p:nvPr/>
        </p:nvCxnSpPr>
        <p:spPr bwMode="auto">
          <a:xfrm>
            <a:off x="5992813" y="3432175"/>
            <a:ext cx="2767012" cy="1930400"/>
          </a:xfrm>
          <a:prstGeom prst="straightConnector1">
            <a:avLst/>
          </a:prstGeom>
          <a:noFill/>
          <a:ln w="76200" algn="ctr">
            <a:solidFill>
              <a:srgbClr val="FFC000"/>
            </a:solidFill>
            <a:round/>
            <a:headEnd/>
            <a:tailEnd type="arrow" w="med" len="med"/>
          </a:ln>
          <a:extLst>
            <a:ext uri="{909E8E84-426E-40DD-AFC4-6F175D3DCCD1}">
              <a14:hiddenFill xmlns:a14="http://schemas.microsoft.com/office/drawing/2010/main">
                <a:noFill/>
              </a14:hiddenFill>
            </a:ext>
          </a:extLst>
        </p:spPr>
      </p:cxnSp>
      <p:cxnSp>
        <p:nvCxnSpPr>
          <p:cNvPr id="63495" name="Straight Arrow Connector 4">
            <a:extLst>
              <a:ext uri="{FF2B5EF4-FFF2-40B4-BE49-F238E27FC236}">
                <a16:creationId xmlns:a16="http://schemas.microsoft.com/office/drawing/2014/main" id="{07DF1950-5392-9DE4-09AF-C1D7C7B8C288}"/>
              </a:ext>
            </a:extLst>
          </p:cNvPr>
          <p:cNvCxnSpPr>
            <a:cxnSpLocks noChangeShapeType="1"/>
          </p:cNvCxnSpPr>
          <p:nvPr/>
        </p:nvCxnSpPr>
        <p:spPr bwMode="auto">
          <a:xfrm flipH="1">
            <a:off x="3287713" y="3441700"/>
            <a:ext cx="2697162" cy="2089150"/>
          </a:xfrm>
          <a:prstGeom prst="straightConnector1">
            <a:avLst/>
          </a:prstGeom>
          <a:noFill/>
          <a:ln w="76200" algn="ctr">
            <a:solidFill>
              <a:schemeClr val="accent2"/>
            </a:solidFill>
            <a:round/>
            <a:headEnd/>
            <a:tailEnd type="arrow" w="med" len="med"/>
          </a:ln>
          <a:extLst>
            <a:ext uri="{909E8E84-426E-40DD-AFC4-6F175D3DCCD1}">
              <a14:hiddenFill xmlns:a14="http://schemas.microsoft.com/office/drawing/2010/main">
                <a:noFill/>
              </a14:hiddenFill>
            </a:ext>
          </a:extLst>
        </p:spPr>
      </p:cxnSp>
      <p:sp>
        <p:nvSpPr>
          <p:cNvPr id="63496" name="TextBox 41">
            <a:extLst>
              <a:ext uri="{FF2B5EF4-FFF2-40B4-BE49-F238E27FC236}">
                <a16:creationId xmlns:a16="http://schemas.microsoft.com/office/drawing/2014/main" id="{7AAEB6F7-E6E8-0516-1591-E11B61AF8DDA}"/>
              </a:ext>
            </a:extLst>
          </p:cNvPr>
          <p:cNvSpPr txBox="1">
            <a:spLocks noChangeArrowheads="1"/>
          </p:cNvSpPr>
          <p:nvPr/>
        </p:nvSpPr>
        <p:spPr bwMode="auto">
          <a:xfrm rot="19422860">
            <a:off x="2840039" y="4219209"/>
            <a:ext cx="21494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r>
              <a:rPr lang="en-US" altLang="ko-KR" sz="2400">
                <a:ea typeface="Gulim" panose="020B0600000101010101" pitchFamily="34" charset="-127"/>
              </a:rPr>
              <a:t>1,000,000 RNA expression</a:t>
            </a:r>
            <a:endParaRPr lang="ko-KR" altLang="en-US" sz="2400">
              <a:ea typeface="Gulim" panose="020B0600000101010101" pitchFamily="34" charset="-127"/>
            </a:endParaRPr>
          </a:p>
        </p:txBody>
      </p:sp>
      <p:sp>
        <p:nvSpPr>
          <p:cNvPr id="63497" name="TextBox 42">
            <a:extLst>
              <a:ext uri="{FF2B5EF4-FFF2-40B4-BE49-F238E27FC236}">
                <a16:creationId xmlns:a16="http://schemas.microsoft.com/office/drawing/2014/main" id="{9E39DCA7-A7ED-70A9-FDA7-8021DC8F6FBC}"/>
              </a:ext>
            </a:extLst>
          </p:cNvPr>
          <p:cNvSpPr txBox="1">
            <a:spLocks noChangeArrowheads="1"/>
          </p:cNvSpPr>
          <p:nvPr/>
        </p:nvSpPr>
        <p:spPr bwMode="auto">
          <a:xfrm rot="2090646">
            <a:off x="7124701" y="4109672"/>
            <a:ext cx="182721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r>
              <a:rPr lang="en-US" altLang="ko-KR" sz="2400">
                <a:ea typeface="Gulim" panose="020B0600000101010101" pitchFamily="34" charset="-127"/>
              </a:rPr>
              <a:t>1,000,000 Phenotypes</a:t>
            </a:r>
            <a:endParaRPr lang="ko-KR" altLang="en-US" sz="2400">
              <a:ea typeface="Gulim" panose="020B0600000101010101" pitchFamily="34" charset="-127"/>
            </a:endParaRPr>
          </a:p>
        </p:txBody>
      </p:sp>
      <p:sp>
        <p:nvSpPr>
          <p:cNvPr id="63498" name="TextBox 59">
            <a:extLst>
              <a:ext uri="{FF2B5EF4-FFF2-40B4-BE49-F238E27FC236}">
                <a16:creationId xmlns:a16="http://schemas.microsoft.com/office/drawing/2014/main" id="{DD819740-0604-0A5D-596D-80E3007369EB}"/>
              </a:ext>
            </a:extLst>
          </p:cNvPr>
          <p:cNvSpPr txBox="1">
            <a:spLocks noChangeArrowheads="1"/>
          </p:cNvSpPr>
          <p:nvPr/>
        </p:nvSpPr>
        <p:spPr bwMode="auto">
          <a:xfrm rot="19003942">
            <a:off x="5795964" y="1340556"/>
            <a:ext cx="235267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r>
              <a:rPr lang="en-US" altLang="ko-KR" sz="2400">
                <a:ea typeface="Gulim" panose="020B0600000101010101" pitchFamily="34" charset="-127"/>
              </a:rPr>
              <a:t>1,000,000 epigenetic variation</a:t>
            </a:r>
            <a:endParaRPr lang="ko-KR" altLang="en-US" sz="2400">
              <a:ea typeface="Gulim" panose="020B0600000101010101" pitchFamily="34" charset="-127"/>
            </a:endParaRPr>
          </a:p>
        </p:txBody>
      </p:sp>
      <p:sp>
        <p:nvSpPr>
          <p:cNvPr id="63499" name="TextBox 21">
            <a:extLst>
              <a:ext uri="{FF2B5EF4-FFF2-40B4-BE49-F238E27FC236}">
                <a16:creationId xmlns:a16="http://schemas.microsoft.com/office/drawing/2014/main" id="{C02D2DE2-7C35-ED1D-A876-E72F4EB86451}"/>
              </a:ext>
            </a:extLst>
          </p:cNvPr>
          <p:cNvSpPr txBox="1">
            <a:spLocks noChangeArrowheads="1"/>
          </p:cNvSpPr>
          <p:nvPr/>
        </p:nvSpPr>
        <p:spPr bwMode="auto">
          <a:xfrm rot="2682960">
            <a:off x="4024313" y="1533526"/>
            <a:ext cx="215106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r>
              <a:rPr lang="en-US" altLang="ko-KR" sz="2400" b="1">
                <a:ea typeface="Gulim" panose="020B0600000101010101" pitchFamily="34" charset="-127"/>
              </a:rPr>
              <a:t>100,000 microbes</a:t>
            </a:r>
            <a:endParaRPr lang="ko-KR" altLang="en-US" sz="2400" b="1">
              <a:ea typeface="Gulim" panose="020B0600000101010101" pitchFamily="34" charset="-127"/>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21" name="Straight Arrow Connector 4">
            <a:extLst>
              <a:ext uri="{FF2B5EF4-FFF2-40B4-BE49-F238E27FC236}">
                <a16:creationId xmlns:a16="http://schemas.microsoft.com/office/drawing/2014/main" id="{5884E51A-E797-DB7C-CB59-92B26C8E1517}"/>
              </a:ext>
            </a:extLst>
          </p:cNvPr>
          <p:cNvCxnSpPr>
            <a:cxnSpLocks noChangeShapeType="1"/>
          </p:cNvCxnSpPr>
          <p:nvPr/>
        </p:nvCxnSpPr>
        <p:spPr bwMode="auto">
          <a:xfrm flipH="1" flipV="1">
            <a:off x="5857875" y="719138"/>
            <a:ext cx="152400" cy="2749550"/>
          </a:xfrm>
          <a:prstGeom prst="straightConnector1">
            <a:avLst/>
          </a:prstGeom>
          <a:noFill/>
          <a:ln w="76200" algn="ctr">
            <a:solidFill>
              <a:schemeClr val="tx2">
                <a:lumMod val="40000"/>
                <a:lumOff val="60000"/>
              </a:schemeClr>
            </a:solidFill>
            <a:round/>
            <a:headEnd/>
            <a:tailEnd type="arrow" w="med" len="med"/>
          </a:ln>
          <a:extLst>
            <a:ext uri="{909E8E84-426E-40DD-AFC4-6F175D3DCCD1}">
              <a14:hiddenFill xmlns:a14="http://schemas.microsoft.com/office/drawing/2010/main">
                <a:noFill/>
              </a14:hiddenFill>
            </a:ext>
          </a:extLst>
        </p:spPr>
      </p:cxnSp>
      <p:cxnSp>
        <p:nvCxnSpPr>
          <p:cNvPr id="59" name="Straight Arrow Connector 4">
            <a:extLst>
              <a:ext uri="{FF2B5EF4-FFF2-40B4-BE49-F238E27FC236}">
                <a16:creationId xmlns:a16="http://schemas.microsoft.com/office/drawing/2014/main" id="{F2790E97-662D-4C66-B01F-5874108F07B2}"/>
              </a:ext>
            </a:extLst>
          </p:cNvPr>
          <p:cNvCxnSpPr>
            <a:cxnSpLocks noChangeShapeType="1"/>
          </p:cNvCxnSpPr>
          <p:nvPr/>
        </p:nvCxnSpPr>
        <p:spPr bwMode="auto">
          <a:xfrm flipV="1">
            <a:off x="6010275" y="1700214"/>
            <a:ext cx="2317750" cy="1741487"/>
          </a:xfrm>
          <a:prstGeom prst="straightConnector1">
            <a:avLst/>
          </a:prstGeom>
          <a:noFill/>
          <a:ln w="76200" algn="ctr">
            <a:solidFill>
              <a:schemeClr val="tx2">
                <a:lumMod val="20000"/>
                <a:lumOff val="80000"/>
              </a:schemeClr>
            </a:solidFill>
            <a:round/>
            <a:headEnd/>
            <a:tailEnd type="arrow" w="med" len="med"/>
          </a:ln>
          <a:extLst>
            <a:ext uri="{909E8E84-426E-40DD-AFC4-6F175D3DCCD1}">
              <a14:hiddenFill xmlns:a14="http://schemas.microsoft.com/office/drawing/2010/main">
                <a:noFill/>
              </a14:hiddenFill>
            </a:ext>
          </a:extLst>
        </p:spPr>
      </p:cxnSp>
      <p:sp>
        <p:nvSpPr>
          <p:cNvPr id="64516" name="TextBox 2">
            <a:extLst>
              <a:ext uri="{FF2B5EF4-FFF2-40B4-BE49-F238E27FC236}">
                <a16:creationId xmlns:a16="http://schemas.microsoft.com/office/drawing/2014/main" id="{1E3D3A3B-D214-C4E8-D6B1-3208C48F2847}"/>
              </a:ext>
            </a:extLst>
          </p:cNvPr>
          <p:cNvSpPr txBox="1">
            <a:spLocks noChangeArrowheads="1"/>
          </p:cNvSpPr>
          <p:nvPr/>
        </p:nvSpPr>
        <p:spPr bwMode="auto">
          <a:xfrm>
            <a:off x="1524000" y="1"/>
            <a:ext cx="91440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r>
              <a:rPr lang="en-US" altLang="ko-KR" sz="4000">
                <a:latin typeface="Arial" panose="020B0604020202020204" pitchFamily="34" charset="0"/>
                <a:ea typeface="Gulim" panose="020B0600000101010101" pitchFamily="34" charset="-127"/>
                <a:cs typeface="Arial" panose="020B0604020202020204" pitchFamily="34" charset="0"/>
              </a:rPr>
              <a:t>How </a:t>
            </a:r>
            <a:r>
              <a:rPr lang="en-US" altLang="ko-KR" sz="3600">
                <a:latin typeface="Arial" panose="020B0604020202020204" pitchFamily="34" charset="0"/>
                <a:ea typeface="Gulim" panose="020B0600000101010101" pitchFamily="34" charset="-127"/>
                <a:cs typeface="Arial" panose="020B0604020202020204" pitchFamily="34" charset="0"/>
              </a:rPr>
              <a:t>to </a:t>
            </a:r>
            <a:r>
              <a:rPr lang="en-US" altLang="ko-KR" sz="3600">
                <a:solidFill>
                  <a:srgbClr val="FF0000"/>
                </a:solidFill>
                <a:latin typeface="Arial" panose="020B0604020202020204" pitchFamily="34" charset="0"/>
                <a:ea typeface="Gulim" panose="020B0600000101010101" pitchFamily="34" charset="-127"/>
                <a:cs typeface="Arial" panose="020B0604020202020204" pitchFamily="34" charset="0"/>
              </a:rPr>
              <a:t>map</a:t>
            </a:r>
            <a:r>
              <a:rPr lang="en-US" altLang="ko-KR" sz="3600">
                <a:latin typeface="Arial" panose="020B0604020202020204" pitchFamily="34" charset="0"/>
                <a:ea typeface="Gulim" panose="020B0600000101010101" pitchFamily="34" charset="-127"/>
                <a:cs typeface="Arial" panose="020B0604020202020204" pitchFamily="34" charset="0"/>
              </a:rPr>
              <a:t>/compute </a:t>
            </a:r>
            <a:r>
              <a:rPr lang="en-US" altLang="ko-KR" sz="3600" b="1">
                <a:latin typeface="Arial" panose="020B0604020202020204" pitchFamily="34" charset="0"/>
                <a:ea typeface="Gulim" panose="020B0600000101010101" pitchFamily="34" charset="-127"/>
                <a:cs typeface="Arial" panose="020B0604020202020204" pitchFamily="34" charset="0"/>
              </a:rPr>
              <a:t>Proteome</a:t>
            </a:r>
            <a:r>
              <a:rPr lang="en-US" altLang="ko-KR" sz="3600">
                <a:latin typeface="Arial" panose="020B0604020202020204" pitchFamily="34" charset="0"/>
                <a:ea typeface="Gulim" panose="020B0600000101010101" pitchFamily="34" charset="-127"/>
                <a:cs typeface="Arial" panose="020B0604020202020204" pitchFamily="34" charset="0"/>
              </a:rPr>
              <a:t>?</a:t>
            </a:r>
          </a:p>
        </p:txBody>
      </p:sp>
      <p:grpSp>
        <p:nvGrpSpPr>
          <p:cNvPr id="64517" name="그룹 21">
            <a:extLst>
              <a:ext uri="{FF2B5EF4-FFF2-40B4-BE49-F238E27FC236}">
                <a16:creationId xmlns:a16="http://schemas.microsoft.com/office/drawing/2014/main" id="{5D73F2CC-2F56-5547-0853-4DEB8611677C}"/>
              </a:ext>
            </a:extLst>
          </p:cNvPr>
          <p:cNvGrpSpPr>
            <a:grpSpLocks/>
          </p:cNvGrpSpPr>
          <p:nvPr/>
        </p:nvGrpSpPr>
        <p:grpSpPr bwMode="auto">
          <a:xfrm>
            <a:off x="1774826" y="2886075"/>
            <a:ext cx="8424863" cy="3856038"/>
            <a:chOff x="-3639607" y="94754"/>
            <a:chExt cx="17008836" cy="7413571"/>
          </a:xfrm>
        </p:grpSpPr>
        <p:cxnSp>
          <p:nvCxnSpPr>
            <p:cNvPr id="17" name="Straight Arrow Connector 4">
              <a:extLst>
                <a:ext uri="{FF2B5EF4-FFF2-40B4-BE49-F238E27FC236}">
                  <a16:creationId xmlns:a16="http://schemas.microsoft.com/office/drawing/2014/main" id="{7A16E064-DFDD-EE29-839F-C1EF75CCB2B2}"/>
                </a:ext>
              </a:extLst>
            </p:cNvPr>
            <p:cNvCxnSpPr>
              <a:cxnSpLocks noChangeShapeType="1"/>
            </p:cNvCxnSpPr>
            <p:nvPr/>
          </p:nvCxnSpPr>
          <p:spPr bwMode="auto">
            <a:xfrm>
              <a:off x="4930513" y="1141628"/>
              <a:ext cx="70510" cy="6366697"/>
            </a:xfrm>
            <a:prstGeom prst="straightConnector1">
              <a:avLst/>
            </a:prstGeom>
            <a:noFill/>
            <a:ln w="165100" algn="ctr">
              <a:solidFill>
                <a:schemeClr val="accent3">
                  <a:lumMod val="40000"/>
                  <a:lumOff val="60000"/>
                </a:schemeClr>
              </a:solidFill>
              <a:round/>
              <a:headEnd/>
              <a:tailEnd type="arrow" w="med" len="med"/>
            </a:ln>
            <a:extLst>
              <a:ext uri="{909E8E84-426E-40DD-AFC4-6F175D3DCCD1}">
                <a14:hiddenFill xmlns:a14="http://schemas.microsoft.com/office/drawing/2010/main">
                  <a:noFill/>
                </a14:hiddenFill>
              </a:ext>
            </a:extLst>
          </p:spPr>
        </p:cxnSp>
        <p:cxnSp>
          <p:nvCxnSpPr>
            <p:cNvPr id="18" name="Straight Arrow Connector 8">
              <a:extLst>
                <a:ext uri="{FF2B5EF4-FFF2-40B4-BE49-F238E27FC236}">
                  <a16:creationId xmlns:a16="http://schemas.microsoft.com/office/drawing/2014/main" id="{5F72FCA8-3EF4-83B7-9B4B-001F1B72CAE5}"/>
                </a:ext>
              </a:extLst>
            </p:cNvPr>
            <p:cNvCxnSpPr>
              <a:cxnSpLocks noChangeShapeType="1"/>
            </p:cNvCxnSpPr>
            <p:nvPr/>
          </p:nvCxnSpPr>
          <p:spPr bwMode="auto">
            <a:xfrm>
              <a:off x="-3639607" y="1141628"/>
              <a:ext cx="17008836" cy="0"/>
            </a:xfrm>
            <a:prstGeom prst="straightConnector1">
              <a:avLst/>
            </a:prstGeom>
            <a:noFill/>
            <a:ln w="165100" algn="ctr">
              <a:solidFill>
                <a:schemeClr val="accent3">
                  <a:lumMod val="40000"/>
                  <a:lumOff val="60000"/>
                </a:schemeClr>
              </a:solidFill>
              <a:round/>
              <a:headEnd type="triangle" w="med" len="med"/>
              <a:tailEnd type="triangle" w="med" len="med"/>
            </a:ln>
            <a:extLst>
              <a:ext uri="{909E8E84-426E-40DD-AFC4-6F175D3DCCD1}">
                <a14:hiddenFill xmlns:a14="http://schemas.microsoft.com/office/drawing/2010/main">
                  <a:noFill/>
                </a14:hiddenFill>
              </a:ext>
            </a:extLst>
          </p:spPr>
        </p:cxnSp>
        <p:sp>
          <p:nvSpPr>
            <p:cNvPr id="64528" name="TextBox 11">
              <a:extLst>
                <a:ext uri="{FF2B5EF4-FFF2-40B4-BE49-F238E27FC236}">
                  <a16:creationId xmlns:a16="http://schemas.microsoft.com/office/drawing/2014/main" id="{95F32B80-5D68-9765-6AD3-13694DE3937E}"/>
                </a:ext>
              </a:extLst>
            </p:cNvPr>
            <p:cNvSpPr txBox="1">
              <a:spLocks noChangeArrowheads="1"/>
            </p:cNvSpPr>
            <p:nvPr/>
          </p:nvSpPr>
          <p:spPr bwMode="auto">
            <a:xfrm rot="-5400000">
              <a:off x="2917441" y="3070134"/>
              <a:ext cx="3170721" cy="93204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r>
                <a:rPr lang="en-US" altLang="ko-KR" sz="2400">
                  <a:solidFill>
                    <a:srgbClr val="FF0000"/>
                  </a:solidFill>
                  <a:latin typeface="Arial" panose="020B0604020202020204" pitchFamily="34" charset="0"/>
                  <a:ea typeface="Gulim" panose="020B0600000101010101" pitchFamily="34" charset="-127"/>
                  <a:cs typeface="Arial" panose="020B0604020202020204" pitchFamily="34" charset="0"/>
                </a:rPr>
                <a:t>6</a:t>
              </a:r>
              <a:r>
                <a:rPr lang="en-US" altLang="ko-KR" sz="2400">
                  <a:latin typeface="Arial" panose="020B0604020202020204" pitchFamily="34" charset="0"/>
                  <a:ea typeface="Gulim" panose="020B0600000101010101" pitchFamily="34" charset="-127"/>
                  <a:cs typeface="Arial" panose="020B0604020202020204" pitchFamily="34" charset="0"/>
                </a:rPr>
                <a:t> </a:t>
              </a:r>
              <a:r>
                <a:rPr lang="en-US" altLang="ko-KR" sz="1400">
                  <a:latin typeface="Arial" panose="020B0604020202020204" pitchFamily="34" charset="0"/>
                  <a:ea typeface="Gulim" panose="020B0600000101010101" pitchFamily="34" charset="-127"/>
                  <a:cs typeface="Arial" panose="020B0604020202020204" pitchFamily="34" charset="0"/>
                </a:rPr>
                <a:t>billion Bases</a:t>
              </a:r>
              <a:endParaRPr lang="ko-KR" altLang="en-US" sz="2400">
                <a:latin typeface="Arial" panose="020B0604020202020204" pitchFamily="34" charset="0"/>
                <a:ea typeface="Gulim" panose="020B0600000101010101" pitchFamily="34" charset="-127"/>
                <a:cs typeface="Arial" panose="020B0604020202020204" pitchFamily="34" charset="0"/>
              </a:endParaRPr>
            </a:p>
          </p:txBody>
        </p:sp>
        <p:cxnSp>
          <p:nvCxnSpPr>
            <p:cNvPr id="32" name="Straight Connector 13">
              <a:extLst>
                <a:ext uri="{FF2B5EF4-FFF2-40B4-BE49-F238E27FC236}">
                  <a16:creationId xmlns:a16="http://schemas.microsoft.com/office/drawing/2014/main" id="{009E6725-8ED3-F3D4-A598-E00F2C25449C}"/>
                </a:ext>
              </a:extLst>
            </p:cNvPr>
            <p:cNvCxnSpPr>
              <a:cxnSpLocks noChangeShapeType="1"/>
            </p:cNvCxnSpPr>
            <p:nvPr/>
          </p:nvCxnSpPr>
          <p:spPr bwMode="auto">
            <a:xfrm rot="5400000">
              <a:off x="1785161" y="2428091"/>
              <a:ext cx="2572926" cy="0"/>
            </a:xfrm>
            <a:prstGeom prst="line">
              <a:avLst/>
            </a:prstGeom>
            <a:noFill/>
            <a:ln w="9525" algn="ctr">
              <a:solidFill>
                <a:schemeClr val="accent3">
                  <a:lumMod val="40000"/>
                  <a:lumOff val="60000"/>
                </a:schemeClr>
              </a:solidFill>
              <a:round/>
              <a:headEnd/>
              <a:tailEnd/>
            </a:ln>
            <a:extLst>
              <a:ext uri="{909E8E84-426E-40DD-AFC4-6F175D3DCCD1}">
                <a14:hiddenFill xmlns:a14="http://schemas.microsoft.com/office/drawing/2010/main">
                  <a:noFill/>
                </a14:hiddenFill>
              </a:ext>
            </a:extLst>
          </p:spPr>
        </p:cxnSp>
        <p:cxnSp>
          <p:nvCxnSpPr>
            <p:cNvPr id="35" name="Straight Connector 14">
              <a:extLst>
                <a:ext uri="{FF2B5EF4-FFF2-40B4-BE49-F238E27FC236}">
                  <a16:creationId xmlns:a16="http://schemas.microsoft.com/office/drawing/2014/main" id="{6DB18A3E-8373-AE26-8AC9-3CC81BE4CF12}"/>
                </a:ext>
              </a:extLst>
            </p:cNvPr>
            <p:cNvCxnSpPr>
              <a:cxnSpLocks noChangeShapeType="1"/>
            </p:cNvCxnSpPr>
            <p:nvPr/>
          </p:nvCxnSpPr>
          <p:spPr bwMode="auto">
            <a:xfrm rot="5400000">
              <a:off x="4929248" y="2428091"/>
              <a:ext cx="2572926" cy="0"/>
            </a:xfrm>
            <a:prstGeom prst="line">
              <a:avLst/>
            </a:prstGeom>
            <a:noFill/>
            <a:ln w="9525" algn="ctr">
              <a:solidFill>
                <a:schemeClr val="accent3">
                  <a:lumMod val="40000"/>
                  <a:lumOff val="60000"/>
                </a:schemeClr>
              </a:solidFill>
              <a:round/>
              <a:headEnd/>
              <a:tailEnd/>
            </a:ln>
            <a:extLst>
              <a:ext uri="{909E8E84-426E-40DD-AFC4-6F175D3DCCD1}">
                <a14:hiddenFill xmlns:a14="http://schemas.microsoft.com/office/drawing/2010/main">
                  <a:noFill/>
                </a14:hiddenFill>
              </a:ext>
            </a:extLst>
          </p:spPr>
        </p:cxnSp>
        <p:cxnSp>
          <p:nvCxnSpPr>
            <p:cNvPr id="36" name="Straight Connector 15">
              <a:extLst>
                <a:ext uri="{FF2B5EF4-FFF2-40B4-BE49-F238E27FC236}">
                  <a16:creationId xmlns:a16="http://schemas.microsoft.com/office/drawing/2014/main" id="{DBA6EF97-E7F8-B438-6A2A-4B1B2C7AA4DD}"/>
                </a:ext>
              </a:extLst>
            </p:cNvPr>
            <p:cNvCxnSpPr>
              <a:cxnSpLocks noChangeShapeType="1"/>
            </p:cNvCxnSpPr>
            <p:nvPr/>
          </p:nvCxnSpPr>
          <p:spPr bwMode="auto">
            <a:xfrm rot="5400000">
              <a:off x="5999712" y="2428091"/>
              <a:ext cx="2572926" cy="0"/>
            </a:xfrm>
            <a:prstGeom prst="line">
              <a:avLst/>
            </a:prstGeom>
            <a:noFill/>
            <a:ln w="9525" algn="ctr">
              <a:solidFill>
                <a:schemeClr val="accent3">
                  <a:lumMod val="40000"/>
                  <a:lumOff val="60000"/>
                </a:schemeClr>
              </a:solidFill>
              <a:round/>
              <a:headEnd/>
              <a:tailEnd/>
            </a:ln>
            <a:extLst>
              <a:ext uri="{909E8E84-426E-40DD-AFC4-6F175D3DCCD1}">
                <a14:hiddenFill xmlns:a14="http://schemas.microsoft.com/office/drawing/2010/main">
                  <a:noFill/>
                </a14:hiddenFill>
              </a:ext>
            </a:extLst>
          </p:spPr>
        </p:cxnSp>
        <p:cxnSp>
          <p:nvCxnSpPr>
            <p:cNvPr id="37" name="Straight Connector 16">
              <a:extLst>
                <a:ext uri="{FF2B5EF4-FFF2-40B4-BE49-F238E27FC236}">
                  <a16:creationId xmlns:a16="http://schemas.microsoft.com/office/drawing/2014/main" id="{415799DE-FF09-D505-BF01-55E1AEA79D55}"/>
                </a:ext>
              </a:extLst>
            </p:cNvPr>
            <p:cNvCxnSpPr>
              <a:cxnSpLocks noChangeShapeType="1"/>
            </p:cNvCxnSpPr>
            <p:nvPr/>
          </p:nvCxnSpPr>
          <p:spPr bwMode="auto">
            <a:xfrm rot="5400000">
              <a:off x="6858647" y="2428091"/>
              <a:ext cx="2572926" cy="0"/>
            </a:xfrm>
            <a:prstGeom prst="line">
              <a:avLst/>
            </a:prstGeom>
            <a:noFill/>
            <a:ln w="9525" algn="ctr">
              <a:solidFill>
                <a:schemeClr val="accent3">
                  <a:lumMod val="40000"/>
                  <a:lumOff val="60000"/>
                </a:schemeClr>
              </a:solidFill>
              <a:round/>
              <a:headEnd/>
              <a:tailEnd/>
            </a:ln>
            <a:extLst>
              <a:ext uri="{909E8E84-426E-40DD-AFC4-6F175D3DCCD1}">
                <a14:hiddenFill xmlns:a14="http://schemas.microsoft.com/office/drawing/2010/main">
                  <a:noFill/>
                </a14:hiddenFill>
              </a:ext>
            </a:extLst>
          </p:spPr>
        </p:cxnSp>
        <p:cxnSp>
          <p:nvCxnSpPr>
            <p:cNvPr id="38" name="Straight Connector 17">
              <a:extLst>
                <a:ext uri="{FF2B5EF4-FFF2-40B4-BE49-F238E27FC236}">
                  <a16:creationId xmlns:a16="http://schemas.microsoft.com/office/drawing/2014/main" id="{03655E14-6476-1E31-CEC6-709E7971E7AF}"/>
                </a:ext>
              </a:extLst>
            </p:cNvPr>
            <p:cNvCxnSpPr>
              <a:cxnSpLocks noChangeShapeType="1"/>
            </p:cNvCxnSpPr>
            <p:nvPr/>
          </p:nvCxnSpPr>
          <p:spPr bwMode="auto">
            <a:xfrm rot="5400000">
              <a:off x="1568643" y="3000363"/>
              <a:ext cx="3717467" cy="0"/>
            </a:xfrm>
            <a:prstGeom prst="line">
              <a:avLst/>
            </a:prstGeom>
            <a:noFill/>
            <a:ln w="9525" algn="ctr">
              <a:solidFill>
                <a:schemeClr val="accent3">
                  <a:lumMod val="40000"/>
                  <a:lumOff val="60000"/>
                </a:schemeClr>
              </a:solidFill>
              <a:round/>
              <a:headEnd/>
              <a:tailEnd/>
            </a:ln>
            <a:extLst>
              <a:ext uri="{909E8E84-426E-40DD-AFC4-6F175D3DCCD1}">
                <a14:hiddenFill xmlns:a14="http://schemas.microsoft.com/office/drawing/2010/main">
                  <a:noFill/>
                </a14:hiddenFill>
              </a:ext>
            </a:extLst>
          </p:spPr>
        </p:cxnSp>
        <p:cxnSp>
          <p:nvCxnSpPr>
            <p:cNvPr id="39" name="Straight Connector 19">
              <a:extLst>
                <a:ext uri="{FF2B5EF4-FFF2-40B4-BE49-F238E27FC236}">
                  <a16:creationId xmlns:a16="http://schemas.microsoft.com/office/drawing/2014/main" id="{A0320229-CB8F-1A2A-CE91-17F7C7FC56EF}"/>
                </a:ext>
              </a:extLst>
            </p:cNvPr>
            <p:cNvCxnSpPr>
              <a:cxnSpLocks noChangeShapeType="1"/>
            </p:cNvCxnSpPr>
            <p:nvPr/>
          </p:nvCxnSpPr>
          <p:spPr bwMode="auto">
            <a:xfrm rot="5400000">
              <a:off x="3498041" y="3000363"/>
              <a:ext cx="3717467" cy="0"/>
            </a:xfrm>
            <a:prstGeom prst="line">
              <a:avLst/>
            </a:prstGeom>
            <a:noFill/>
            <a:ln w="9525" algn="ctr">
              <a:solidFill>
                <a:schemeClr val="accent3">
                  <a:lumMod val="40000"/>
                  <a:lumOff val="60000"/>
                </a:schemeClr>
              </a:solidFill>
              <a:round/>
              <a:headEnd/>
              <a:tailEnd/>
            </a:ln>
            <a:extLst>
              <a:ext uri="{909E8E84-426E-40DD-AFC4-6F175D3DCCD1}">
                <a14:hiddenFill xmlns:a14="http://schemas.microsoft.com/office/drawing/2010/main">
                  <a:noFill/>
                </a14:hiddenFill>
              </a:ext>
            </a:extLst>
          </p:spPr>
        </p:cxnSp>
        <p:sp>
          <p:nvSpPr>
            <p:cNvPr id="64535" name="TextBox 10">
              <a:extLst>
                <a:ext uri="{FF2B5EF4-FFF2-40B4-BE49-F238E27FC236}">
                  <a16:creationId xmlns:a16="http://schemas.microsoft.com/office/drawing/2014/main" id="{6D5328BE-619F-56E5-BD98-129EA3527B08}"/>
                </a:ext>
              </a:extLst>
            </p:cNvPr>
            <p:cNvSpPr txBox="1">
              <a:spLocks noChangeArrowheads="1"/>
            </p:cNvSpPr>
            <p:nvPr/>
          </p:nvSpPr>
          <p:spPr bwMode="auto">
            <a:xfrm>
              <a:off x="2816911" y="94754"/>
              <a:ext cx="4470972" cy="159766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r>
                <a:rPr lang="en-US" altLang="ko-KR" sz="2000">
                  <a:solidFill>
                    <a:srgbClr val="FF0000"/>
                  </a:solidFill>
                  <a:latin typeface="Arial" panose="020B0604020202020204" pitchFamily="34" charset="0"/>
                  <a:ea typeface="Gulim" panose="020B0600000101010101" pitchFamily="34" charset="-127"/>
                  <a:cs typeface="Arial" panose="020B0604020202020204" pitchFamily="34" charset="0"/>
                </a:rPr>
                <a:t>6</a:t>
              </a:r>
              <a:r>
                <a:rPr lang="en-US" altLang="ko-KR" sz="2400">
                  <a:latin typeface="Arial" panose="020B0604020202020204" pitchFamily="34" charset="0"/>
                  <a:ea typeface="Gulim" panose="020B0600000101010101" pitchFamily="34" charset="-127"/>
                  <a:cs typeface="Arial" panose="020B0604020202020204" pitchFamily="34" charset="0"/>
                </a:rPr>
                <a:t> billion persons</a:t>
              </a:r>
              <a:endParaRPr lang="ko-KR" altLang="en-US" sz="2400">
                <a:latin typeface="Arial" panose="020B0604020202020204" pitchFamily="34" charset="0"/>
                <a:ea typeface="Gulim" panose="020B0600000101010101" pitchFamily="34" charset="-127"/>
                <a:cs typeface="Arial" panose="020B0604020202020204" pitchFamily="34" charset="0"/>
              </a:endParaRPr>
            </a:p>
          </p:txBody>
        </p:sp>
      </p:grpSp>
      <p:cxnSp>
        <p:nvCxnSpPr>
          <p:cNvPr id="40" name="Straight Arrow Connector 4">
            <a:extLst>
              <a:ext uri="{FF2B5EF4-FFF2-40B4-BE49-F238E27FC236}">
                <a16:creationId xmlns:a16="http://schemas.microsoft.com/office/drawing/2014/main" id="{0FC50B93-CAA4-5CE8-BA40-4EB2688A28A1}"/>
              </a:ext>
            </a:extLst>
          </p:cNvPr>
          <p:cNvCxnSpPr>
            <a:cxnSpLocks noChangeShapeType="1"/>
          </p:cNvCxnSpPr>
          <p:nvPr/>
        </p:nvCxnSpPr>
        <p:spPr bwMode="auto">
          <a:xfrm>
            <a:off x="5992813" y="3432175"/>
            <a:ext cx="2767012" cy="1930400"/>
          </a:xfrm>
          <a:prstGeom prst="straightConnector1">
            <a:avLst/>
          </a:prstGeom>
          <a:noFill/>
          <a:ln w="76200" algn="ctr">
            <a:solidFill>
              <a:schemeClr val="accent6">
                <a:lumMod val="40000"/>
                <a:lumOff val="60000"/>
              </a:schemeClr>
            </a:solidFill>
            <a:round/>
            <a:headEnd/>
            <a:tailEnd type="arrow" w="med" len="med"/>
          </a:ln>
          <a:extLst>
            <a:ext uri="{909E8E84-426E-40DD-AFC4-6F175D3DCCD1}">
              <a14:hiddenFill xmlns:a14="http://schemas.microsoft.com/office/drawing/2010/main">
                <a:noFill/>
              </a14:hiddenFill>
            </a:ext>
          </a:extLst>
        </p:spPr>
      </p:cxnSp>
      <p:cxnSp>
        <p:nvCxnSpPr>
          <p:cNvPr id="41" name="Straight Arrow Connector 4">
            <a:extLst>
              <a:ext uri="{FF2B5EF4-FFF2-40B4-BE49-F238E27FC236}">
                <a16:creationId xmlns:a16="http://schemas.microsoft.com/office/drawing/2014/main" id="{AAD0CFEB-BDF6-2753-17B2-3A7C2EDFE01D}"/>
              </a:ext>
            </a:extLst>
          </p:cNvPr>
          <p:cNvCxnSpPr>
            <a:cxnSpLocks noChangeShapeType="1"/>
          </p:cNvCxnSpPr>
          <p:nvPr/>
        </p:nvCxnSpPr>
        <p:spPr bwMode="auto">
          <a:xfrm flipH="1">
            <a:off x="3287713" y="3441700"/>
            <a:ext cx="2697162" cy="2089150"/>
          </a:xfrm>
          <a:prstGeom prst="straightConnector1">
            <a:avLst/>
          </a:prstGeom>
          <a:noFill/>
          <a:ln w="76200" algn="ctr">
            <a:solidFill>
              <a:schemeClr val="accent6">
                <a:lumMod val="40000"/>
                <a:lumOff val="60000"/>
              </a:schemeClr>
            </a:solidFill>
            <a:round/>
            <a:headEnd/>
            <a:tailEnd type="arrow" w="med" len="med"/>
          </a:ln>
          <a:extLst>
            <a:ext uri="{909E8E84-426E-40DD-AFC4-6F175D3DCCD1}">
              <a14:hiddenFill xmlns:a14="http://schemas.microsoft.com/office/drawing/2010/main">
                <a:noFill/>
              </a14:hiddenFill>
            </a:ext>
          </a:extLst>
        </p:spPr>
      </p:cxnSp>
      <p:sp>
        <p:nvSpPr>
          <p:cNvPr id="64520" name="TextBox 41">
            <a:extLst>
              <a:ext uri="{FF2B5EF4-FFF2-40B4-BE49-F238E27FC236}">
                <a16:creationId xmlns:a16="http://schemas.microsoft.com/office/drawing/2014/main" id="{259EE786-BADB-6A89-ED7F-464594B6B010}"/>
              </a:ext>
            </a:extLst>
          </p:cNvPr>
          <p:cNvSpPr txBox="1">
            <a:spLocks noChangeArrowheads="1"/>
          </p:cNvSpPr>
          <p:nvPr/>
        </p:nvSpPr>
        <p:spPr bwMode="auto">
          <a:xfrm rot="19422860">
            <a:off x="2840039" y="4219209"/>
            <a:ext cx="21494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r>
              <a:rPr lang="en-US" altLang="ko-KR" sz="2400" b="1">
                <a:ea typeface="Gulim" panose="020B0600000101010101" pitchFamily="34" charset="-127"/>
              </a:rPr>
              <a:t>1,000,000 RNA expression</a:t>
            </a:r>
            <a:endParaRPr lang="ko-KR" altLang="en-US" sz="2400" b="1">
              <a:ea typeface="Gulim" panose="020B0600000101010101" pitchFamily="34" charset="-127"/>
            </a:endParaRPr>
          </a:p>
        </p:txBody>
      </p:sp>
      <p:sp>
        <p:nvSpPr>
          <p:cNvPr id="64521" name="TextBox 42">
            <a:extLst>
              <a:ext uri="{FF2B5EF4-FFF2-40B4-BE49-F238E27FC236}">
                <a16:creationId xmlns:a16="http://schemas.microsoft.com/office/drawing/2014/main" id="{DC72E9B4-B713-72C2-DF5A-3494B73F962E}"/>
              </a:ext>
            </a:extLst>
          </p:cNvPr>
          <p:cNvSpPr txBox="1">
            <a:spLocks noChangeArrowheads="1"/>
          </p:cNvSpPr>
          <p:nvPr/>
        </p:nvSpPr>
        <p:spPr bwMode="auto">
          <a:xfrm rot="2090646">
            <a:off x="7124701" y="4109672"/>
            <a:ext cx="182721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r>
              <a:rPr lang="en-US" altLang="ko-KR" sz="2400" b="1">
                <a:ea typeface="Gulim" panose="020B0600000101010101" pitchFamily="34" charset="-127"/>
              </a:rPr>
              <a:t>1,000,000 Phenotypes</a:t>
            </a:r>
            <a:endParaRPr lang="ko-KR" altLang="en-US" sz="2400" b="1">
              <a:ea typeface="Gulim" panose="020B0600000101010101" pitchFamily="34" charset="-127"/>
            </a:endParaRPr>
          </a:p>
        </p:txBody>
      </p:sp>
      <p:sp>
        <p:nvSpPr>
          <p:cNvPr id="64522" name="TextBox 59">
            <a:extLst>
              <a:ext uri="{FF2B5EF4-FFF2-40B4-BE49-F238E27FC236}">
                <a16:creationId xmlns:a16="http://schemas.microsoft.com/office/drawing/2014/main" id="{9B8B8DA0-9598-E118-4022-391141382C97}"/>
              </a:ext>
            </a:extLst>
          </p:cNvPr>
          <p:cNvSpPr txBox="1">
            <a:spLocks noChangeArrowheads="1"/>
          </p:cNvSpPr>
          <p:nvPr/>
        </p:nvSpPr>
        <p:spPr bwMode="auto">
          <a:xfrm rot="19264657">
            <a:off x="6272213" y="1510934"/>
            <a:ext cx="30083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r>
              <a:rPr lang="en-US" altLang="ko-KR" sz="2400">
                <a:ea typeface="Gulim" panose="020B0600000101010101" pitchFamily="34" charset="-127"/>
              </a:rPr>
              <a:t>10,000,000 </a:t>
            </a:r>
            <a:r>
              <a:rPr lang="en-US" altLang="ko-KR" sz="2400" b="1">
                <a:ea typeface="Gulim" panose="020B0600000101010101" pitchFamily="34" charset="-127"/>
              </a:rPr>
              <a:t>epigenetic</a:t>
            </a:r>
            <a:r>
              <a:rPr lang="en-US" altLang="ko-KR" sz="2400">
                <a:ea typeface="Gulim" panose="020B0600000101010101" pitchFamily="34" charset="-127"/>
              </a:rPr>
              <a:t> variation</a:t>
            </a:r>
            <a:endParaRPr lang="ko-KR" altLang="en-US" sz="2400">
              <a:ea typeface="Gulim" panose="020B0600000101010101" pitchFamily="34" charset="-127"/>
            </a:endParaRPr>
          </a:p>
        </p:txBody>
      </p:sp>
      <p:sp>
        <p:nvSpPr>
          <p:cNvPr id="64523" name="TextBox 21">
            <a:extLst>
              <a:ext uri="{FF2B5EF4-FFF2-40B4-BE49-F238E27FC236}">
                <a16:creationId xmlns:a16="http://schemas.microsoft.com/office/drawing/2014/main" id="{E74C5348-9338-071F-7350-87CC5FC22144}"/>
              </a:ext>
            </a:extLst>
          </p:cNvPr>
          <p:cNvSpPr txBox="1">
            <a:spLocks noChangeArrowheads="1"/>
          </p:cNvSpPr>
          <p:nvPr/>
        </p:nvSpPr>
        <p:spPr bwMode="auto">
          <a:xfrm rot="5400000">
            <a:off x="5156201" y="1756996"/>
            <a:ext cx="215106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r>
              <a:rPr lang="en-US" altLang="ko-KR" sz="2400">
                <a:ea typeface="Gulim" panose="020B0600000101010101" pitchFamily="34" charset="-127"/>
              </a:rPr>
              <a:t>1,000,000 </a:t>
            </a:r>
            <a:r>
              <a:rPr lang="en-US" altLang="ko-KR" sz="2400" b="1">
                <a:ea typeface="Gulim" panose="020B0600000101010101" pitchFamily="34" charset="-127"/>
              </a:rPr>
              <a:t>microbes</a:t>
            </a:r>
            <a:endParaRPr lang="ko-KR" altLang="en-US" sz="2400" b="1">
              <a:ea typeface="Gulim" panose="020B0600000101010101" pitchFamily="34" charset="-127"/>
            </a:endParaRPr>
          </a:p>
        </p:txBody>
      </p:sp>
      <p:cxnSp>
        <p:nvCxnSpPr>
          <p:cNvPr id="64524" name="Straight Arrow Connector 4">
            <a:extLst>
              <a:ext uri="{FF2B5EF4-FFF2-40B4-BE49-F238E27FC236}">
                <a16:creationId xmlns:a16="http://schemas.microsoft.com/office/drawing/2014/main" id="{518F91B8-8566-5FA1-F3B9-FCA0880BC4CF}"/>
              </a:ext>
            </a:extLst>
          </p:cNvPr>
          <p:cNvCxnSpPr>
            <a:cxnSpLocks noChangeShapeType="1"/>
          </p:cNvCxnSpPr>
          <p:nvPr/>
        </p:nvCxnSpPr>
        <p:spPr bwMode="auto">
          <a:xfrm flipH="1" flipV="1">
            <a:off x="3216275" y="1362076"/>
            <a:ext cx="2801938" cy="2036763"/>
          </a:xfrm>
          <a:prstGeom prst="straightConnector1">
            <a:avLst/>
          </a:prstGeom>
          <a:noFill/>
          <a:ln w="107950" algn="ctr">
            <a:solidFill>
              <a:srgbClr val="FF0000"/>
            </a:solidFill>
            <a:round/>
            <a:headEnd/>
            <a:tailEnd type="triangle" w="lg" len="lg"/>
          </a:ln>
          <a:extLst>
            <a:ext uri="{909E8E84-426E-40DD-AFC4-6F175D3DCCD1}">
              <a14:hiddenFill xmlns:a14="http://schemas.microsoft.com/office/drawing/2010/main">
                <a:noFill/>
              </a14:hiddenFill>
            </a:ext>
          </a:extLst>
        </p:spPr>
      </p:cxnSp>
      <p:sp>
        <p:nvSpPr>
          <p:cNvPr id="64525" name="TextBox 27">
            <a:extLst>
              <a:ext uri="{FF2B5EF4-FFF2-40B4-BE49-F238E27FC236}">
                <a16:creationId xmlns:a16="http://schemas.microsoft.com/office/drawing/2014/main" id="{63E586E6-C2A0-C7C6-163F-CC0B4DDD8326}"/>
              </a:ext>
            </a:extLst>
          </p:cNvPr>
          <p:cNvSpPr txBox="1">
            <a:spLocks noChangeArrowheads="1"/>
          </p:cNvSpPr>
          <p:nvPr/>
        </p:nvSpPr>
        <p:spPr bwMode="auto">
          <a:xfrm rot="2306612">
            <a:off x="3567113" y="1944689"/>
            <a:ext cx="2151062"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r>
              <a:rPr lang="en-US" altLang="ko-KR" sz="2800" b="1">
                <a:ea typeface="Gulim" panose="020B0600000101010101" pitchFamily="34" charset="-127"/>
              </a:rPr>
              <a:t>100,000</a:t>
            </a:r>
          </a:p>
          <a:p>
            <a:pPr>
              <a:spcBef>
                <a:spcPct val="0"/>
              </a:spcBef>
              <a:buClrTx/>
              <a:buSzTx/>
              <a:buFontTx/>
              <a:buNone/>
            </a:pPr>
            <a:r>
              <a:rPr lang="en-US" altLang="ko-KR" sz="2400" b="1">
                <a:ea typeface="Gulim" panose="020B0600000101010101" pitchFamily="34" charset="-127"/>
              </a:rPr>
              <a:t> </a:t>
            </a:r>
            <a:r>
              <a:rPr lang="ko-KR" altLang="en-US" sz="2800" b="1">
                <a:ea typeface="Gulim" panose="020B0600000101010101" pitchFamily="34" charset="-127"/>
              </a:rPr>
              <a:t>단백질</a:t>
            </a:r>
            <a:endParaRPr lang="ko-KR" altLang="en-US" sz="2400" b="1">
              <a:ea typeface="Gulim" panose="020B0600000101010101" pitchFamily="34" charset="-127"/>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5538" name="Rectangle 1026">
            <a:extLst>
              <a:ext uri="{FF2B5EF4-FFF2-40B4-BE49-F238E27FC236}">
                <a16:creationId xmlns:a16="http://schemas.microsoft.com/office/drawing/2014/main" id="{C31BD23B-FFD6-32F1-8374-2A7E73B0750F}"/>
              </a:ext>
            </a:extLst>
          </p:cNvPr>
          <p:cNvSpPr>
            <a:spLocks noGrp="1" noChangeArrowheads="1"/>
          </p:cNvSpPr>
          <p:nvPr>
            <p:ph type="title"/>
          </p:nvPr>
        </p:nvSpPr>
        <p:spPr>
          <a:xfrm>
            <a:off x="1524000" y="0"/>
            <a:ext cx="8604250" cy="1143000"/>
          </a:xfrm>
        </p:spPr>
        <p:txBody>
          <a:bodyPr/>
          <a:lstStyle/>
          <a:p>
            <a:pPr eaLnBrk="1" hangingPunct="1"/>
            <a:r>
              <a:rPr lang="en-US" altLang="en-US" sz="4000"/>
              <a:t>Bioinformatic problems boil down to:</a:t>
            </a:r>
          </a:p>
        </p:txBody>
      </p:sp>
      <p:sp>
        <p:nvSpPr>
          <p:cNvPr id="65539" name="Rectangle 1027">
            <a:extLst>
              <a:ext uri="{FF2B5EF4-FFF2-40B4-BE49-F238E27FC236}">
                <a16:creationId xmlns:a16="http://schemas.microsoft.com/office/drawing/2014/main" id="{B1811FD0-A8BA-85E2-59F0-4EC281D20F35}"/>
              </a:ext>
            </a:extLst>
          </p:cNvPr>
          <p:cNvSpPr>
            <a:spLocks noGrp="1" noChangeArrowheads="1"/>
          </p:cNvSpPr>
          <p:nvPr>
            <p:ph idx="1"/>
          </p:nvPr>
        </p:nvSpPr>
        <p:spPr>
          <a:xfrm>
            <a:off x="2135188" y="2205038"/>
            <a:ext cx="7772400" cy="4114800"/>
          </a:xfrm>
        </p:spPr>
        <p:txBody>
          <a:bodyPr/>
          <a:lstStyle/>
          <a:p>
            <a:pPr eaLnBrk="1" hangingPunct="1"/>
            <a:r>
              <a:rPr lang="en-US" altLang="en-US" sz="4000"/>
              <a:t>Representation </a:t>
            </a:r>
            <a:r>
              <a:rPr lang="en-US" altLang="en-US" sz="3600"/>
              <a:t>of data.</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6562" name="Rectangle 1026">
            <a:extLst>
              <a:ext uri="{FF2B5EF4-FFF2-40B4-BE49-F238E27FC236}">
                <a16:creationId xmlns:a16="http://schemas.microsoft.com/office/drawing/2014/main" id="{30993622-BE6D-1D29-8D64-328909041549}"/>
              </a:ext>
            </a:extLst>
          </p:cNvPr>
          <p:cNvSpPr>
            <a:spLocks noGrp="1" noChangeArrowheads="1"/>
          </p:cNvSpPr>
          <p:nvPr>
            <p:ph type="title"/>
          </p:nvPr>
        </p:nvSpPr>
        <p:spPr/>
        <p:txBody>
          <a:bodyPr/>
          <a:lstStyle/>
          <a:p>
            <a:pPr eaLnBrk="1" hangingPunct="1"/>
            <a:r>
              <a:rPr lang="en-US" altLang="en-US"/>
              <a:t>Ways of representing BioEntities</a:t>
            </a:r>
          </a:p>
        </p:txBody>
      </p:sp>
      <p:sp>
        <p:nvSpPr>
          <p:cNvPr id="66563" name="Rectangle 1027">
            <a:extLst>
              <a:ext uri="{FF2B5EF4-FFF2-40B4-BE49-F238E27FC236}">
                <a16:creationId xmlns:a16="http://schemas.microsoft.com/office/drawing/2014/main" id="{8D6763C7-F460-268D-6889-C0B4717BD2C4}"/>
              </a:ext>
            </a:extLst>
          </p:cNvPr>
          <p:cNvSpPr>
            <a:spLocks noGrp="1" noChangeArrowheads="1"/>
          </p:cNvSpPr>
          <p:nvPr>
            <p:ph idx="1"/>
          </p:nvPr>
        </p:nvSpPr>
        <p:spPr/>
        <p:txBody>
          <a:bodyPr/>
          <a:lstStyle/>
          <a:p>
            <a:pPr eaLnBrk="1" hangingPunct="1"/>
            <a:r>
              <a:rPr lang="en-US" altLang="en-US"/>
              <a:t>Sequence</a:t>
            </a:r>
          </a:p>
          <a:p>
            <a:pPr eaLnBrk="1" hangingPunct="1"/>
            <a:r>
              <a:rPr lang="en-US" altLang="en-US"/>
              <a:t>Structure</a:t>
            </a:r>
          </a:p>
          <a:p>
            <a:pPr eaLnBrk="1" hangingPunct="1"/>
            <a:r>
              <a:rPr lang="en-US" altLang="en-US"/>
              <a:t>Expression levels</a:t>
            </a:r>
          </a:p>
          <a:p>
            <a:pPr eaLnBrk="1" hangingPunct="1"/>
            <a:r>
              <a:rPr lang="en-US" altLang="en-US"/>
              <a:t>Pathways</a:t>
            </a:r>
          </a:p>
          <a:p>
            <a:pPr eaLnBrk="1" hangingPunct="1"/>
            <a:r>
              <a:rPr lang="en-US" altLang="en-US"/>
              <a:t>Function</a:t>
            </a:r>
          </a:p>
          <a:p>
            <a:pPr eaLnBrk="1" hangingPunct="1"/>
            <a:r>
              <a:rPr lang="en-US" altLang="en-US" sz="4800"/>
              <a:t>Networks</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7586" name="제목 1">
            <a:extLst>
              <a:ext uri="{FF2B5EF4-FFF2-40B4-BE49-F238E27FC236}">
                <a16:creationId xmlns:a16="http://schemas.microsoft.com/office/drawing/2014/main" id="{1C839A61-0988-B33D-B6FD-1BFCBEF368D2}"/>
              </a:ext>
            </a:extLst>
          </p:cNvPr>
          <p:cNvSpPr>
            <a:spLocks noGrp="1"/>
          </p:cNvSpPr>
          <p:nvPr>
            <p:ph type="title"/>
          </p:nvPr>
        </p:nvSpPr>
        <p:spPr>
          <a:xfrm>
            <a:off x="2193925" y="188913"/>
            <a:ext cx="7772400" cy="1143000"/>
          </a:xfrm>
        </p:spPr>
        <p:txBody>
          <a:bodyPr/>
          <a:lstStyle/>
          <a:p>
            <a:r>
              <a:rPr lang="en-US" altLang="ko-KR">
                <a:ea typeface="Gulim" panose="020B0600000101010101" pitchFamily="34" charset="-127"/>
              </a:rPr>
              <a:t>Computer</a:t>
            </a:r>
            <a:endParaRPr lang="ko-KR" altLang="en-US">
              <a:ea typeface="Gulim" panose="020B0600000101010101" pitchFamily="34" charset="-127"/>
            </a:endParaRPr>
          </a:p>
        </p:txBody>
      </p:sp>
      <p:sp>
        <p:nvSpPr>
          <p:cNvPr id="67587" name="내용 개체 틀 2">
            <a:extLst>
              <a:ext uri="{FF2B5EF4-FFF2-40B4-BE49-F238E27FC236}">
                <a16:creationId xmlns:a16="http://schemas.microsoft.com/office/drawing/2014/main" id="{13931089-56D5-F39F-93A4-6A21E9A77ED4}"/>
              </a:ext>
            </a:extLst>
          </p:cNvPr>
          <p:cNvSpPr>
            <a:spLocks noGrp="1"/>
          </p:cNvSpPr>
          <p:nvPr>
            <p:ph idx="1"/>
          </p:nvPr>
        </p:nvSpPr>
        <p:spPr/>
        <p:txBody>
          <a:bodyPr/>
          <a:lstStyle/>
          <a:p>
            <a:r>
              <a:rPr lang="en-US" altLang="ko-KR">
                <a:ea typeface="Gulim" panose="020B0600000101010101" pitchFamily="34" charset="-127"/>
              </a:rPr>
              <a:t>The universe is computable?</a:t>
            </a:r>
          </a:p>
          <a:p>
            <a:endParaRPr lang="ko-KR" altLang="en-US">
              <a:ea typeface="Gulim" panose="020B0600000101010101" pitchFamily="34" charset="-127"/>
            </a:endParaRPr>
          </a:p>
        </p:txBody>
      </p:sp>
      <p:sp>
        <p:nvSpPr>
          <p:cNvPr id="67588" name="날짜 개체 틀 3">
            <a:extLst>
              <a:ext uri="{FF2B5EF4-FFF2-40B4-BE49-F238E27FC236}">
                <a16:creationId xmlns:a16="http://schemas.microsoft.com/office/drawing/2014/main" id="{6FEFB5D1-4766-F88E-B9A1-5E6762A24B9E}"/>
              </a:ext>
            </a:extLst>
          </p:cNvPr>
          <p:cNvSpPr>
            <a:spLocks noGrp="1"/>
          </p:cNvSpPr>
          <p:nvPr>
            <p:ph type="dt" sz="half" idx="10"/>
          </p:nvPr>
        </p:nvSpPr>
        <p:spPr>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fld id="{07EA4926-C4D3-4D5D-BCF1-84045DAB6489}" type="datetime1">
              <a:rPr lang="ko-KR" altLang="en-US" sz="1400">
                <a:ea typeface="Gulim" panose="020B0600000101010101" pitchFamily="34" charset="-127"/>
              </a:rPr>
              <a:pPr>
                <a:spcBef>
                  <a:spcPct val="0"/>
                </a:spcBef>
                <a:buClrTx/>
                <a:buSzTx/>
                <a:buFontTx/>
                <a:buNone/>
              </a:pPr>
              <a:t>2025-03-06</a:t>
            </a:fld>
            <a:endParaRPr lang="en-GB" altLang="ko-KR" sz="1400">
              <a:ea typeface="Gulim" panose="020B0600000101010101" pitchFamily="34" charset="-127"/>
            </a:endParaRPr>
          </a:p>
        </p:txBody>
      </p:sp>
      <p:sp>
        <p:nvSpPr>
          <p:cNvPr id="67589" name="슬라이드 번호 개체 틀 4">
            <a:extLst>
              <a:ext uri="{FF2B5EF4-FFF2-40B4-BE49-F238E27FC236}">
                <a16:creationId xmlns:a16="http://schemas.microsoft.com/office/drawing/2014/main" id="{F7E77B1D-B060-3DC9-2CE2-83E47D3A558C}"/>
              </a:ext>
            </a:extLst>
          </p:cNvPr>
          <p:cNvSpPr>
            <a:spLocks noGrp="1"/>
          </p:cNvSpPr>
          <p:nvPr>
            <p:ph type="sldNum" sz="quarter" idx="12"/>
          </p:nvPr>
        </p:nvSpPr>
        <p:spPr>
          <a:noFill/>
        </p:spPr>
        <p:txBody>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spcBef>
                <a:spcPct val="0"/>
              </a:spcBef>
              <a:buClrTx/>
              <a:buSzTx/>
              <a:buFontTx/>
              <a:buNone/>
            </a:pPr>
            <a:fld id="{55368AD9-E7E0-42A1-9B41-86B22AFFDB9A}" type="slidenum">
              <a:rPr lang="ko-KR" altLang="en-GB" sz="1400"/>
              <a:pPr>
                <a:spcBef>
                  <a:spcPct val="0"/>
                </a:spcBef>
                <a:buClrTx/>
                <a:buSzTx/>
                <a:buFontTx/>
                <a:buNone/>
              </a:pPr>
              <a:t>87</a:t>
            </a:fld>
            <a:endParaRPr lang="en-GB" altLang="ko-KR" sz="1400"/>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1C5FEB38-7950-263D-67FE-A4B758FBD281}"/>
              </a:ext>
            </a:extLst>
          </p:cNvPr>
          <p:cNvSpPr>
            <a:spLocks noGrp="1" noChangeArrowheads="1"/>
          </p:cNvSpPr>
          <p:nvPr>
            <p:ph type="title"/>
          </p:nvPr>
        </p:nvSpPr>
        <p:spPr>
          <a:xfrm>
            <a:off x="1752600" y="609600"/>
            <a:ext cx="8382000" cy="1828800"/>
          </a:xfrm>
        </p:spPr>
        <p:txBody>
          <a:bodyPr/>
          <a:lstStyle/>
          <a:p>
            <a:pPr eaLnBrk="1" hangingPunct="1"/>
            <a:r>
              <a:rPr lang="en-US" altLang="en-US" sz="4000" dirty="0"/>
              <a:t>Very Basic information for non-biologists.</a:t>
            </a:r>
          </a:p>
        </p:txBody>
      </p:sp>
      <p:sp>
        <p:nvSpPr>
          <p:cNvPr id="68611" name="Rectangle 3">
            <a:extLst>
              <a:ext uri="{FF2B5EF4-FFF2-40B4-BE49-F238E27FC236}">
                <a16:creationId xmlns:a16="http://schemas.microsoft.com/office/drawing/2014/main" id="{787B19BA-C8B1-C2C0-03F7-181C5A647E9D}"/>
              </a:ext>
            </a:extLst>
          </p:cNvPr>
          <p:cNvSpPr>
            <a:spLocks noGrp="1" noChangeArrowheads="1"/>
          </p:cNvSpPr>
          <p:nvPr>
            <p:ph idx="1"/>
          </p:nvPr>
        </p:nvSpPr>
        <p:spPr>
          <a:xfrm>
            <a:off x="2209801" y="3581401"/>
            <a:ext cx="7770813" cy="3025775"/>
          </a:xfrm>
        </p:spPr>
        <p:txBody>
          <a:bodyPr/>
          <a:lstStyle/>
          <a:p>
            <a:pPr eaLnBrk="1" hangingPunct="1"/>
            <a:r>
              <a:rPr lang="en-US" altLang="en-US"/>
              <a:t>Elementary biological information on proteins etc. </a:t>
            </a:r>
          </a:p>
          <a:p>
            <a:pPr eaLnBrk="1" hangingPunct="1"/>
            <a:r>
              <a:rPr lang="en-US" altLang="en-US"/>
              <a:t>Only for </a:t>
            </a:r>
            <a:r>
              <a:rPr lang="en-US" altLang="en-US">
                <a:solidFill>
                  <a:srgbClr val="FF9900"/>
                </a:solidFill>
              </a:rPr>
              <a:t>non</a:t>
            </a:r>
            <a:r>
              <a:rPr lang="en-US" altLang="en-US"/>
              <a:t>-biologists!</a:t>
            </a: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634" name="Rectangle 2">
            <a:extLst>
              <a:ext uri="{FF2B5EF4-FFF2-40B4-BE49-F238E27FC236}">
                <a16:creationId xmlns:a16="http://schemas.microsoft.com/office/drawing/2014/main" id="{25898E1C-4E6A-0261-FD9E-7FE4EA5B843A}"/>
              </a:ext>
            </a:extLst>
          </p:cNvPr>
          <p:cNvSpPr>
            <a:spLocks noGrp="1" noChangeArrowheads="1"/>
          </p:cNvSpPr>
          <p:nvPr>
            <p:ph type="title"/>
          </p:nvPr>
        </p:nvSpPr>
        <p:spPr>
          <a:xfrm>
            <a:off x="685800" y="174247"/>
            <a:ext cx="7772400" cy="487362"/>
          </a:xfrm>
        </p:spPr>
        <p:txBody>
          <a:bodyPr>
            <a:normAutofit fontScale="90000"/>
          </a:bodyPr>
          <a:lstStyle/>
          <a:p>
            <a:pPr eaLnBrk="1" hangingPunct="1"/>
            <a:r>
              <a:rPr lang="en-GB" altLang="ko-KR" dirty="0">
                <a:ea typeface="Gulim" panose="020B0600000101010101" pitchFamily="34" charset="-127"/>
              </a:rPr>
              <a:t>Proteins</a:t>
            </a:r>
          </a:p>
        </p:txBody>
      </p:sp>
      <p:sp>
        <p:nvSpPr>
          <p:cNvPr id="69635" name="Rectangle 3">
            <a:extLst>
              <a:ext uri="{FF2B5EF4-FFF2-40B4-BE49-F238E27FC236}">
                <a16:creationId xmlns:a16="http://schemas.microsoft.com/office/drawing/2014/main" id="{6F398A82-7724-68FE-A9D6-656F5C09D393}"/>
              </a:ext>
            </a:extLst>
          </p:cNvPr>
          <p:cNvSpPr>
            <a:spLocks noGrp="1" noChangeArrowheads="1"/>
          </p:cNvSpPr>
          <p:nvPr>
            <p:ph idx="1"/>
          </p:nvPr>
        </p:nvSpPr>
        <p:spPr>
          <a:xfrm>
            <a:off x="1905000" y="914400"/>
            <a:ext cx="8089900" cy="4865688"/>
          </a:xfrm>
        </p:spPr>
        <p:txBody>
          <a:bodyPr/>
          <a:lstStyle/>
          <a:p>
            <a:pPr eaLnBrk="1" hangingPunct="1"/>
            <a:r>
              <a:rPr lang="en-GB" altLang="ko-KR" sz="2000">
                <a:ea typeface="Gulim" panose="020B0600000101010101" pitchFamily="34" charset="-127"/>
              </a:rPr>
              <a:t>Proteins: The central processing molecules of life</a:t>
            </a:r>
            <a:r>
              <a:rPr lang="en-GB" altLang="ko-KR" sz="1200">
                <a:ea typeface="Gulim" panose="020B0600000101010101" pitchFamily="34" charset="-127"/>
              </a:rPr>
              <a:t>.(15% of the mass of the average person)</a:t>
            </a:r>
          </a:p>
          <a:p>
            <a:pPr eaLnBrk="1" hangingPunct="1"/>
            <a:r>
              <a:rPr lang="en-GB" altLang="ko-KR" sz="2000">
                <a:ea typeface="Gulim" panose="020B0600000101010101" pitchFamily="34" charset="-127"/>
              </a:rPr>
              <a:t>Minium 20 different kinds of amino acids:</a:t>
            </a:r>
          </a:p>
          <a:p>
            <a:pPr eaLnBrk="1" hangingPunct="1">
              <a:buFontTx/>
              <a:buNone/>
            </a:pPr>
            <a:endParaRPr lang="en-GB" altLang="ko-KR" sz="2000">
              <a:ea typeface="Gulim" panose="020B0600000101010101" pitchFamily="34" charset="-127"/>
            </a:endParaRPr>
          </a:p>
          <a:p>
            <a:pPr eaLnBrk="1" hangingPunct="1"/>
            <a:endParaRPr lang="ko-KR" altLang="en-GB">
              <a:ea typeface="Gulim" panose="020B0600000101010101" pitchFamily="34" charset="-127"/>
            </a:endParaRPr>
          </a:p>
        </p:txBody>
      </p:sp>
      <p:sp>
        <p:nvSpPr>
          <p:cNvPr id="69636" name="Text Box 5">
            <a:extLst>
              <a:ext uri="{FF2B5EF4-FFF2-40B4-BE49-F238E27FC236}">
                <a16:creationId xmlns:a16="http://schemas.microsoft.com/office/drawing/2014/main" id="{FF1B2348-AC2E-0575-F200-C45C623F0356}"/>
              </a:ext>
            </a:extLst>
          </p:cNvPr>
          <p:cNvSpPr txBox="1">
            <a:spLocks noChangeArrowheads="1"/>
          </p:cNvSpPr>
          <p:nvPr/>
        </p:nvSpPr>
        <p:spPr bwMode="auto">
          <a:xfrm>
            <a:off x="4572000" y="1690689"/>
            <a:ext cx="6096000" cy="4585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r>
              <a:rPr lang="en-GB" altLang="ko-KR" sz="1400" b="1">
                <a:latin typeface="Courier New" panose="02070309020205020404" pitchFamily="49" charset="0"/>
                <a:ea typeface="Gulim" panose="020B0600000101010101" pitchFamily="34" charset="-127"/>
                <a:hlinkClick r:id="rId2"/>
              </a:rPr>
              <a:t>Alanine</a:t>
            </a:r>
            <a:r>
              <a:rPr lang="en-GB" altLang="ko-KR" sz="1400" b="1">
                <a:latin typeface="Courier New" panose="02070309020205020404" pitchFamily="49" charset="0"/>
                <a:ea typeface="Gulim" panose="020B0600000101010101" pitchFamily="34" charset="-127"/>
              </a:rPr>
              <a:t> 	ala a CH3-CH(NH2)-COOH </a:t>
            </a:r>
          </a:p>
          <a:p>
            <a:pPr eaLnBrk="1" hangingPunct="1">
              <a:spcBef>
                <a:spcPct val="0"/>
              </a:spcBef>
              <a:buClrTx/>
              <a:buSzTx/>
              <a:buFontTx/>
              <a:buNone/>
            </a:pPr>
            <a:r>
              <a:rPr lang="en-GB" altLang="ko-KR" sz="1400" b="1">
                <a:latin typeface="Courier New" panose="02070309020205020404" pitchFamily="49" charset="0"/>
                <a:ea typeface="Gulim" panose="020B0600000101010101" pitchFamily="34" charset="-127"/>
                <a:hlinkClick r:id="rId3"/>
              </a:rPr>
              <a:t>Arginine</a:t>
            </a:r>
            <a:r>
              <a:rPr lang="en-GB" altLang="ko-KR" sz="1400" b="1">
                <a:latin typeface="Courier New" panose="02070309020205020404" pitchFamily="49" charset="0"/>
                <a:ea typeface="Gulim" panose="020B0600000101010101" pitchFamily="34" charset="-127"/>
              </a:rPr>
              <a:t> 	arg r HN=C(NH2)-NH-(CH2)3-CH(NH2)-COOH </a:t>
            </a:r>
          </a:p>
          <a:p>
            <a:pPr eaLnBrk="1" hangingPunct="1">
              <a:spcBef>
                <a:spcPct val="0"/>
              </a:spcBef>
              <a:buClrTx/>
              <a:buSzTx/>
              <a:buFontTx/>
              <a:buNone/>
            </a:pPr>
            <a:r>
              <a:rPr lang="en-GB" altLang="ko-KR" sz="1400" b="1">
                <a:latin typeface="Courier New" panose="02070309020205020404" pitchFamily="49" charset="0"/>
                <a:ea typeface="Gulim" panose="020B0600000101010101" pitchFamily="34" charset="-127"/>
                <a:hlinkClick r:id="rId4"/>
              </a:rPr>
              <a:t>Asparagine</a:t>
            </a:r>
            <a:r>
              <a:rPr lang="en-GB" altLang="ko-KR" sz="1400" b="1">
                <a:latin typeface="Courier New" panose="02070309020205020404" pitchFamily="49" charset="0"/>
                <a:ea typeface="Gulim" panose="020B0600000101010101" pitchFamily="34" charset="-127"/>
              </a:rPr>
              <a:t> asn n H2N-CO-CH2-CH(NH2)-COOH </a:t>
            </a:r>
          </a:p>
          <a:p>
            <a:pPr eaLnBrk="1" hangingPunct="1">
              <a:spcBef>
                <a:spcPct val="0"/>
              </a:spcBef>
              <a:buClrTx/>
              <a:buSzTx/>
              <a:buFontTx/>
              <a:buNone/>
            </a:pPr>
            <a:r>
              <a:rPr lang="en-GB" altLang="ko-KR" sz="1400" b="1">
                <a:latin typeface="Courier New" panose="02070309020205020404" pitchFamily="49" charset="0"/>
                <a:ea typeface="Gulim" panose="020B0600000101010101" pitchFamily="34" charset="-127"/>
                <a:hlinkClick r:id="rId5"/>
              </a:rPr>
              <a:t>Aspartic acid</a:t>
            </a:r>
            <a:r>
              <a:rPr lang="en-GB" altLang="ko-KR" sz="1400" b="1">
                <a:latin typeface="Courier New" panose="02070309020205020404" pitchFamily="49" charset="0"/>
                <a:ea typeface="Gulim" panose="020B0600000101010101" pitchFamily="34" charset="-127"/>
              </a:rPr>
              <a:t> asp d HOOC-CH2-CH(NH2)-COOH </a:t>
            </a:r>
          </a:p>
          <a:p>
            <a:pPr eaLnBrk="1" hangingPunct="1">
              <a:spcBef>
                <a:spcPct val="0"/>
              </a:spcBef>
              <a:buClrTx/>
              <a:buSzTx/>
              <a:buFontTx/>
              <a:buNone/>
            </a:pPr>
            <a:r>
              <a:rPr lang="en-GB" altLang="ko-KR" sz="1400" b="1">
                <a:latin typeface="Courier New" panose="02070309020205020404" pitchFamily="49" charset="0"/>
                <a:ea typeface="Gulim" panose="020B0600000101010101" pitchFamily="34" charset="-127"/>
                <a:hlinkClick r:id="rId6"/>
              </a:rPr>
              <a:t>Cysteine</a:t>
            </a:r>
            <a:r>
              <a:rPr lang="en-GB" altLang="ko-KR" sz="1400" b="1">
                <a:latin typeface="Courier New" panose="02070309020205020404" pitchFamily="49" charset="0"/>
                <a:ea typeface="Gulim" panose="020B0600000101010101" pitchFamily="34" charset="-127"/>
              </a:rPr>
              <a:t> 	cys c HS-CH2-CH(NH2)-COOH </a:t>
            </a:r>
          </a:p>
          <a:p>
            <a:pPr eaLnBrk="1" hangingPunct="1">
              <a:spcBef>
                <a:spcPct val="0"/>
              </a:spcBef>
              <a:buClrTx/>
              <a:buSzTx/>
              <a:buFontTx/>
              <a:buNone/>
            </a:pPr>
            <a:r>
              <a:rPr lang="en-GB" altLang="ko-KR" sz="1400" b="1">
                <a:latin typeface="Courier New" panose="02070309020205020404" pitchFamily="49" charset="0"/>
                <a:ea typeface="Gulim" panose="020B0600000101010101" pitchFamily="34" charset="-127"/>
                <a:hlinkClick r:id="rId7"/>
              </a:rPr>
              <a:t>Glutamine</a:t>
            </a:r>
            <a:r>
              <a:rPr lang="en-GB" altLang="ko-KR" sz="1400" b="1">
                <a:latin typeface="Courier New" panose="02070309020205020404" pitchFamily="49" charset="0"/>
                <a:ea typeface="Gulim" panose="020B0600000101010101" pitchFamily="34" charset="-127"/>
              </a:rPr>
              <a:t> gln q H2N-CO-(CH2)2-CH(NH2)-COOH </a:t>
            </a:r>
          </a:p>
          <a:p>
            <a:pPr eaLnBrk="1" hangingPunct="1">
              <a:spcBef>
                <a:spcPct val="0"/>
              </a:spcBef>
              <a:buClrTx/>
              <a:buSzTx/>
              <a:buFontTx/>
              <a:buNone/>
            </a:pPr>
            <a:r>
              <a:rPr lang="en-GB" altLang="ko-KR" sz="1400" b="1">
                <a:latin typeface="Courier New" panose="02070309020205020404" pitchFamily="49" charset="0"/>
                <a:ea typeface="Gulim" panose="020B0600000101010101" pitchFamily="34" charset="-127"/>
                <a:hlinkClick r:id="rId8"/>
              </a:rPr>
              <a:t>Glutamic acid</a:t>
            </a:r>
            <a:r>
              <a:rPr lang="en-GB" altLang="ko-KR" sz="1400" b="1">
                <a:latin typeface="Courier New" panose="02070309020205020404" pitchFamily="49" charset="0"/>
                <a:ea typeface="Gulim" panose="020B0600000101010101" pitchFamily="34" charset="-127"/>
              </a:rPr>
              <a:t> glu e HOOC-(CH2)2-CH(NH2)-COOH </a:t>
            </a:r>
          </a:p>
          <a:p>
            <a:pPr eaLnBrk="1" hangingPunct="1">
              <a:spcBef>
                <a:spcPct val="0"/>
              </a:spcBef>
              <a:buClrTx/>
              <a:buSzTx/>
              <a:buFontTx/>
              <a:buNone/>
            </a:pPr>
            <a:r>
              <a:rPr lang="en-GB" altLang="ko-KR" sz="1400" b="1">
                <a:latin typeface="Courier New" panose="02070309020205020404" pitchFamily="49" charset="0"/>
                <a:ea typeface="Gulim" panose="020B0600000101010101" pitchFamily="34" charset="-127"/>
                <a:hlinkClick r:id="rId9"/>
              </a:rPr>
              <a:t>Glycine</a:t>
            </a:r>
            <a:r>
              <a:rPr lang="en-GB" altLang="ko-KR" sz="1400" b="1">
                <a:latin typeface="Courier New" panose="02070309020205020404" pitchFamily="49" charset="0"/>
                <a:ea typeface="Gulim" panose="020B0600000101010101" pitchFamily="34" charset="-127"/>
              </a:rPr>
              <a:t> 	gly g NH2-CH2-COOH </a:t>
            </a:r>
          </a:p>
          <a:p>
            <a:pPr eaLnBrk="1" hangingPunct="1">
              <a:spcBef>
                <a:spcPct val="0"/>
              </a:spcBef>
              <a:buClrTx/>
              <a:buSzTx/>
              <a:buFontTx/>
              <a:buNone/>
            </a:pPr>
            <a:r>
              <a:rPr lang="en-GB" altLang="ko-KR" sz="1400" b="1">
                <a:latin typeface="Courier New" panose="02070309020205020404" pitchFamily="49" charset="0"/>
                <a:ea typeface="Gulim" panose="020B0600000101010101" pitchFamily="34" charset="-127"/>
                <a:hlinkClick r:id="rId10"/>
              </a:rPr>
              <a:t>Histidine</a:t>
            </a:r>
            <a:r>
              <a:rPr lang="en-GB" altLang="ko-KR" sz="1400" b="1">
                <a:latin typeface="Courier New" panose="02070309020205020404" pitchFamily="49" charset="0"/>
                <a:ea typeface="Gulim" panose="020B0600000101010101" pitchFamily="34" charset="-127"/>
              </a:rPr>
              <a:t> his h NH-CH=N-CH=C-CH2-CH(NH2)-COOH </a:t>
            </a:r>
            <a:r>
              <a:rPr lang="en-GB" altLang="ko-KR" sz="1400" b="1">
                <a:latin typeface="Courier New" panose="02070309020205020404" pitchFamily="49" charset="0"/>
                <a:ea typeface="Gulim" panose="020B0600000101010101" pitchFamily="34" charset="-127"/>
                <a:hlinkClick r:id="rId11"/>
              </a:rPr>
              <a:t>Isoleucine</a:t>
            </a:r>
            <a:r>
              <a:rPr lang="en-GB" altLang="ko-KR" sz="1400" b="1">
                <a:latin typeface="Courier New" panose="02070309020205020404" pitchFamily="49" charset="0"/>
                <a:ea typeface="Gulim" panose="020B0600000101010101" pitchFamily="34" charset="-127"/>
              </a:rPr>
              <a:t> ile i CH3-CH2-CH(CH3)-CH(NH2)-COOH </a:t>
            </a:r>
          </a:p>
          <a:p>
            <a:pPr eaLnBrk="1" hangingPunct="1">
              <a:spcBef>
                <a:spcPct val="0"/>
              </a:spcBef>
              <a:buClrTx/>
              <a:buSzTx/>
              <a:buFontTx/>
              <a:buNone/>
            </a:pPr>
            <a:r>
              <a:rPr lang="en-GB" altLang="ko-KR" sz="1400" b="1">
                <a:latin typeface="Courier New" panose="02070309020205020404" pitchFamily="49" charset="0"/>
                <a:ea typeface="Gulim" panose="020B0600000101010101" pitchFamily="34" charset="-127"/>
                <a:hlinkClick r:id="rId12"/>
              </a:rPr>
              <a:t>Leucine</a:t>
            </a:r>
            <a:r>
              <a:rPr lang="en-GB" altLang="ko-KR" sz="1400" b="1">
                <a:latin typeface="Courier New" panose="02070309020205020404" pitchFamily="49" charset="0"/>
                <a:ea typeface="Gulim" panose="020B0600000101010101" pitchFamily="34" charset="-127"/>
              </a:rPr>
              <a:t> 	leu l (CH3)2-CH-CH2-CH(NH2)-COOH </a:t>
            </a:r>
          </a:p>
          <a:p>
            <a:pPr eaLnBrk="1" hangingPunct="1">
              <a:spcBef>
                <a:spcPct val="0"/>
              </a:spcBef>
              <a:buClrTx/>
              <a:buSzTx/>
              <a:buFontTx/>
              <a:buNone/>
            </a:pPr>
            <a:r>
              <a:rPr lang="en-GB" altLang="ko-KR" sz="1400" b="1">
                <a:latin typeface="Courier New" panose="02070309020205020404" pitchFamily="49" charset="0"/>
                <a:ea typeface="Gulim" panose="020B0600000101010101" pitchFamily="34" charset="-127"/>
                <a:hlinkClick r:id="rId13"/>
              </a:rPr>
              <a:t>Lysine</a:t>
            </a:r>
            <a:r>
              <a:rPr lang="en-GB" altLang="ko-KR" sz="1400" b="1">
                <a:latin typeface="Courier New" panose="02070309020205020404" pitchFamily="49" charset="0"/>
                <a:ea typeface="Gulim" panose="020B0600000101010101" pitchFamily="34" charset="-127"/>
              </a:rPr>
              <a:t> 	lys k H2N-(CH2)4-CH(NH2)-COOH </a:t>
            </a:r>
          </a:p>
          <a:p>
            <a:pPr eaLnBrk="1" hangingPunct="1">
              <a:spcBef>
                <a:spcPct val="0"/>
              </a:spcBef>
              <a:buClrTx/>
              <a:buSzTx/>
              <a:buFontTx/>
              <a:buNone/>
            </a:pPr>
            <a:r>
              <a:rPr lang="en-GB" altLang="ko-KR" sz="1400" b="1">
                <a:latin typeface="Courier New" panose="02070309020205020404" pitchFamily="49" charset="0"/>
                <a:ea typeface="Gulim" panose="020B0600000101010101" pitchFamily="34" charset="-127"/>
                <a:hlinkClick r:id="rId14"/>
              </a:rPr>
              <a:t>Methionine</a:t>
            </a:r>
            <a:r>
              <a:rPr lang="en-GB" altLang="ko-KR" sz="1400" b="1">
                <a:latin typeface="Courier New" panose="02070309020205020404" pitchFamily="49" charset="0"/>
                <a:ea typeface="Gulim" panose="020B0600000101010101" pitchFamily="34" charset="-127"/>
              </a:rPr>
              <a:t> met m CH3-S-(CH2)2-CH(NH2)-COOH </a:t>
            </a:r>
          </a:p>
          <a:p>
            <a:pPr eaLnBrk="1" hangingPunct="1">
              <a:spcBef>
                <a:spcPct val="0"/>
              </a:spcBef>
              <a:buClrTx/>
              <a:buSzTx/>
              <a:buFontTx/>
              <a:buNone/>
            </a:pPr>
            <a:r>
              <a:rPr lang="en-GB" altLang="ko-KR" sz="1400" b="1">
                <a:latin typeface="Courier New" panose="02070309020205020404" pitchFamily="49" charset="0"/>
                <a:ea typeface="Gulim" panose="020B0600000101010101" pitchFamily="34" charset="-127"/>
                <a:hlinkClick r:id="rId15"/>
              </a:rPr>
              <a:t>Phenylalanine</a:t>
            </a:r>
            <a:r>
              <a:rPr lang="en-GB" altLang="ko-KR" sz="1400" b="1">
                <a:latin typeface="Courier New" panose="02070309020205020404" pitchFamily="49" charset="0"/>
                <a:ea typeface="Gulim" panose="020B0600000101010101" pitchFamily="34" charset="-127"/>
              </a:rPr>
              <a:t> phe f Ph-CH2-CH(NH2)-COOH </a:t>
            </a:r>
          </a:p>
          <a:p>
            <a:pPr eaLnBrk="1" hangingPunct="1">
              <a:spcBef>
                <a:spcPct val="0"/>
              </a:spcBef>
              <a:buClrTx/>
              <a:buSzTx/>
              <a:buFontTx/>
              <a:buNone/>
            </a:pPr>
            <a:r>
              <a:rPr lang="en-GB" altLang="ko-KR" sz="1400" b="1">
                <a:latin typeface="Courier New" panose="02070309020205020404" pitchFamily="49" charset="0"/>
                <a:ea typeface="Gulim" panose="020B0600000101010101" pitchFamily="34" charset="-127"/>
                <a:hlinkClick r:id="rId16"/>
              </a:rPr>
              <a:t>Proline</a:t>
            </a:r>
            <a:r>
              <a:rPr lang="en-GB" altLang="ko-KR" sz="1400" b="1">
                <a:latin typeface="Courier New" panose="02070309020205020404" pitchFamily="49" charset="0"/>
                <a:ea typeface="Gulim" panose="020B0600000101010101" pitchFamily="34" charset="-127"/>
              </a:rPr>
              <a:t> 	pro p NH-(CH2)3-CH-COOH</a:t>
            </a:r>
          </a:p>
          <a:p>
            <a:pPr eaLnBrk="1" hangingPunct="1">
              <a:spcBef>
                <a:spcPct val="0"/>
              </a:spcBef>
              <a:buClrTx/>
              <a:buSzTx/>
              <a:buFontTx/>
              <a:buNone/>
            </a:pPr>
            <a:r>
              <a:rPr lang="en-GB" altLang="ko-KR" sz="1400" b="1">
                <a:latin typeface="Courier New" panose="02070309020205020404" pitchFamily="49" charset="0"/>
                <a:ea typeface="Gulim" panose="020B0600000101010101" pitchFamily="34" charset="-127"/>
                <a:hlinkClick r:id="rId17"/>
              </a:rPr>
              <a:t>Serine</a:t>
            </a:r>
            <a:r>
              <a:rPr lang="en-GB" altLang="ko-KR" sz="1400" b="1">
                <a:latin typeface="Courier New" panose="02070309020205020404" pitchFamily="49" charset="0"/>
                <a:ea typeface="Gulim" panose="020B0600000101010101" pitchFamily="34" charset="-127"/>
              </a:rPr>
              <a:t> 	ser s HO-CH2-CH(NH2)-COOH </a:t>
            </a:r>
          </a:p>
          <a:p>
            <a:pPr eaLnBrk="1" hangingPunct="1">
              <a:spcBef>
                <a:spcPct val="0"/>
              </a:spcBef>
              <a:buClrTx/>
              <a:buSzTx/>
              <a:buFontTx/>
              <a:buNone/>
            </a:pPr>
            <a:r>
              <a:rPr lang="en-GB" altLang="ko-KR" sz="1400" b="1">
                <a:latin typeface="Courier New" panose="02070309020205020404" pitchFamily="49" charset="0"/>
                <a:ea typeface="Gulim" panose="020B0600000101010101" pitchFamily="34" charset="-127"/>
                <a:hlinkClick r:id="rId18"/>
              </a:rPr>
              <a:t>Threonine</a:t>
            </a:r>
            <a:r>
              <a:rPr lang="en-GB" altLang="ko-KR" sz="1400" b="1">
                <a:latin typeface="Courier New" panose="02070309020205020404" pitchFamily="49" charset="0"/>
                <a:ea typeface="Gulim" panose="020B0600000101010101" pitchFamily="34" charset="-127"/>
              </a:rPr>
              <a:t> thr t CH3-CH(OH)-CH(NH2)-COOH </a:t>
            </a:r>
          </a:p>
          <a:p>
            <a:pPr eaLnBrk="1" hangingPunct="1">
              <a:spcBef>
                <a:spcPct val="0"/>
              </a:spcBef>
              <a:buClrTx/>
              <a:buSzTx/>
              <a:buFontTx/>
              <a:buNone/>
            </a:pPr>
            <a:r>
              <a:rPr lang="en-GB" altLang="ko-KR" sz="1400" b="1">
                <a:latin typeface="Courier New" panose="02070309020205020404" pitchFamily="49" charset="0"/>
                <a:ea typeface="Gulim" panose="020B0600000101010101" pitchFamily="34" charset="-127"/>
                <a:hlinkClick r:id="rId19"/>
              </a:rPr>
              <a:t>Tryptophan</a:t>
            </a:r>
            <a:r>
              <a:rPr lang="en-GB" altLang="ko-KR" sz="1400" b="1">
                <a:latin typeface="Courier New" panose="02070309020205020404" pitchFamily="49" charset="0"/>
                <a:ea typeface="Gulim" panose="020B0600000101010101" pitchFamily="34" charset="-127"/>
              </a:rPr>
              <a:t> trp w Ph-NH-CH=C-CH2-CH(NH2)-COOH</a:t>
            </a:r>
          </a:p>
          <a:p>
            <a:pPr eaLnBrk="1" hangingPunct="1">
              <a:spcBef>
                <a:spcPct val="0"/>
              </a:spcBef>
              <a:buClrTx/>
              <a:buSzTx/>
              <a:buFontTx/>
              <a:buNone/>
            </a:pPr>
            <a:r>
              <a:rPr lang="en-GB" altLang="ko-KR" sz="1400" b="1">
                <a:latin typeface="Courier New" panose="02070309020205020404" pitchFamily="49" charset="0"/>
                <a:ea typeface="Gulim" panose="020B0600000101010101" pitchFamily="34" charset="-127"/>
                <a:hlinkClick r:id="rId20"/>
              </a:rPr>
              <a:t>Tyrosine</a:t>
            </a:r>
            <a:r>
              <a:rPr lang="en-GB" altLang="ko-KR" sz="1400" b="1">
                <a:latin typeface="Courier New" panose="02070309020205020404" pitchFamily="49" charset="0"/>
                <a:ea typeface="Gulim" panose="020B0600000101010101" pitchFamily="34" charset="-127"/>
              </a:rPr>
              <a:t> 	tyr y HO-p-Ph-CH2-CH(NH2)-COOH </a:t>
            </a:r>
          </a:p>
          <a:p>
            <a:pPr eaLnBrk="1" hangingPunct="1">
              <a:spcBef>
                <a:spcPct val="0"/>
              </a:spcBef>
              <a:buClrTx/>
              <a:buSzTx/>
              <a:buFontTx/>
              <a:buNone/>
            </a:pPr>
            <a:r>
              <a:rPr lang="en-GB" altLang="ko-KR" sz="1400" b="1">
                <a:latin typeface="Courier New" panose="02070309020205020404" pitchFamily="49" charset="0"/>
                <a:ea typeface="Gulim" panose="020B0600000101010101" pitchFamily="34" charset="-127"/>
                <a:hlinkClick r:id="rId21"/>
              </a:rPr>
              <a:t>Valine</a:t>
            </a:r>
            <a:r>
              <a:rPr lang="en-GB" altLang="ko-KR" sz="1400" b="1">
                <a:latin typeface="Courier New" panose="02070309020205020404" pitchFamily="49" charset="0"/>
                <a:ea typeface="Gulim" panose="020B0600000101010101" pitchFamily="34" charset="-127"/>
              </a:rPr>
              <a:t> 	val v (CH3)2-CH-CH(NH2)-COOH</a:t>
            </a:r>
            <a:r>
              <a:rPr lang="en-GB" altLang="ko-KR" sz="1200">
                <a:latin typeface="Courier New" panose="02070309020205020404" pitchFamily="49" charset="0"/>
                <a:ea typeface="Gulim" panose="020B0600000101010101" pitchFamily="34" charset="-127"/>
              </a:rPr>
              <a:t>   </a:t>
            </a:r>
          </a:p>
          <a:p>
            <a:pPr eaLnBrk="1" hangingPunct="1">
              <a:spcBef>
                <a:spcPct val="0"/>
              </a:spcBef>
              <a:buClrTx/>
              <a:buSzTx/>
              <a:buFontTx/>
              <a:buNone/>
            </a:pPr>
            <a:endParaRPr lang="en-GB" altLang="ko-KR" sz="1200">
              <a:latin typeface="Courier New" panose="02070309020205020404" pitchFamily="49" charset="0"/>
              <a:ea typeface="Gulim" panose="020B0600000101010101" pitchFamily="34" charset="-127"/>
            </a:endParaRPr>
          </a:p>
        </p:txBody>
      </p:sp>
      <p:sp>
        <p:nvSpPr>
          <p:cNvPr id="69637" name="Text Box 6">
            <a:extLst>
              <a:ext uri="{FF2B5EF4-FFF2-40B4-BE49-F238E27FC236}">
                <a16:creationId xmlns:a16="http://schemas.microsoft.com/office/drawing/2014/main" id="{36E922B1-2C37-675C-6F82-52C67BCEE0B5}"/>
              </a:ext>
            </a:extLst>
          </p:cNvPr>
          <p:cNvSpPr txBox="1">
            <a:spLocks noChangeArrowheads="1"/>
          </p:cNvSpPr>
          <p:nvPr/>
        </p:nvSpPr>
        <p:spPr bwMode="auto">
          <a:xfrm>
            <a:off x="4708526" y="6386513"/>
            <a:ext cx="50450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r>
              <a:rPr lang="en-GB" altLang="ko-KR" sz="1600">
                <a:solidFill>
                  <a:srgbClr val="990000"/>
                </a:solidFill>
                <a:ea typeface="Gulim" panose="020B0600000101010101" pitchFamily="34" charset="-127"/>
              </a:rPr>
              <a:t>http://www.nyu.edu/pages/mathmol/library/life/life1.html</a:t>
            </a:r>
          </a:p>
        </p:txBody>
      </p:sp>
      <p:pic>
        <p:nvPicPr>
          <p:cNvPr id="69638" name="Picture 7" descr="aminoacids_all_inverted">
            <a:extLst>
              <a:ext uri="{FF2B5EF4-FFF2-40B4-BE49-F238E27FC236}">
                <a16:creationId xmlns:a16="http://schemas.microsoft.com/office/drawing/2014/main" id="{075249F0-8872-E0AA-7647-4AB7949A85E4}"/>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676400" y="1752600"/>
            <a:ext cx="2952750" cy="480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BE02DE-1DE0-AEBA-9281-2B1B49F12301}"/>
              </a:ext>
            </a:extLst>
          </p:cNvPr>
          <p:cNvSpPr>
            <a:spLocks noGrp="1"/>
          </p:cNvSpPr>
          <p:nvPr>
            <p:ph type="title"/>
          </p:nvPr>
        </p:nvSpPr>
        <p:spPr>
          <a:xfrm>
            <a:off x="335360" y="44625"/>
            <a:ext cx="11018440" cy="1152127"/>
          </a:xfrm>
        </p:spPr>
        <p:txBody>
          <a:bodyPr>
            <a:normAutofit/>
          </a:bodyPr>
          <a:lstStyle/>
          <a:p>
            <a:r>
              <a:rPr lang="en-US" sz="5400" b="1" dirty="0"/>
              <a:t>What is </a:t>
            </a:r>
            <a:r>
              <a:rPr lang="ko-KR" altLang="en-US" sz="3600" b="1" dirty="0">
                <a:solidFill>
                  <a:srgbClr val="002BB8"/>
                </a:solidFill>
                <a:latin typeface="Arial Narrow" panose="020B0606020202030204" pitchFamily="34" charset="0"/>
                <a:hlinkClick r:id="rId2" tooltip="除老學"/>
              </a:rPr>
              <a:t>제로믹스</a:t>
            </a:r>
            <a:r>
              <a:rPr lang="ko-KR" altLang="en-US" sz="3600" b="1" dirty="0">
                <a:solidFill>
                  <a:srgbClr val="002BB8"/>
                </a:solidFill>
                <a:latin typeface="Arial Narrow" panose="020B0606020202030204" pitchFamily="34" charset="0"/>
              </a:rPr>
              <a:t> </a:t>
            </a:r>
            <a:r>
              <a:rPr lang="en-US" altLang="ko-KR" sz="3600" b="1" dirty="0">
                <a:solidFill>
                  <a:srgbClr val="002BB8"/>
                </a:solidFill>
                <a:latin typeface="Arial Narrow" panose="020B0606020202030204" pitchFamily="34" charset="0"/>
              </a:rPr>
              <a:t>in Korean</a:t>
            </a:r>
            <a:r>
              <a:rPr lang="en-US" sz="5400" b="1" dirty="0"/>
              <a:t>?</a:t>
            </a:r>
          </a:p>
        </p:txBody>
      </p:sp>
      <p:sp>
        <p:nvSpPr>
          <p:cNvPr id="3" name="Content Placeholder 2">
            <a:extLst>
              <a:ext uri="{FF2B5EF4-FFF2-40B4-BE49-F238E27FC236}">
                <a16:creationId xmlns:a16="http://schemas.microsoft.com/office/drawing/2014/main" id="{34132AA4-3A5B-FDFC-227D-6AD62D8BB36F}"/>
              </a:ext>
            </a:extLst>
          </p:cNvPr>
          <p:cNvSpPr>
            <a:spLocks noGrp="1"/>
          </p:cNvSpPr>
          <p:nvPr>
            <p:ph idx="1"/>
          </p:nvPr>
        </p:nvSpPr>
        <p:spPr>
          <a:xfrm>
            <a:off x="695400" y="1340768"/>
            <a:ext cx="10731624" cy="4783386"/>
          </a:xfrm>
        </p:spPr>
        <p:txBody>
          <a:bodyPr>
            <a:normAutofit/>
          </a:bodyPr>
          <a:lstStyle/>
          <a:p>
            <a:r>
              <a:rPr lang="ko-KR" altLang="en-US" sz="3600" b="1" dirty="0">
                <a:solidFill>
                  <a:srgbClr val="002BB8"/>
                </a:solidFill>
                <a:latin typeface="Arial Narrow" panose="020B0606020202030204" pitchFamily="34" charset="0"/>
              </a:rPr>
              <a:t>제로믹스</a:t>
            </a:r>
            <a:r>
              <a:rPr lang="en-US" altLang="ko-KR" sz="3600" b="1" dirty="0">
                <a:solidFill>
                  <a:srgbClr val="002BB8"/>
                </a:solidFill>
                <a:latin typeface="Arial Narrow" panose="020B0606020202030204" pitchFamily="34" charset="0"/>
              </a:rPr>
              <a:t> is originally a Korean word</a:t>
            </a:r>
          </a:p>
          <a:p>
            <a:r>
              <a:rPr lang="ko-KR" altLang="en-US" sz="3600" b="1" dirty="0">
                <a:solidFill>
                  <a:srgbClr val="002BB8"/>
                </a:solidFill>
                <a:latin typeface="Arial Narrow" panose="020B0606020202030204" pitchFamily="34" charset="0"/>
              </a:rPr>
              <a:t>제로 </a:t>
            </a:r>
            <a:r>
              <a:rPr lang="en-US" altLang="ko-KR" sz="3600" b="1" dirty="0">
                <a:solidFill>
                  <a:srgbClr val="002BB8"/>
                </a:solidFill>
                <a:latin typeface="Arial Narrow" panose="020B0606020202030204" pitchFamily="34" charset="0"/>
              </a:rPr>
              <a:t>+ </a:t>
            </a:r>
            <a:r>
              <a:rPr lang="ko-KR" altLang="en-US" sz="3600" b="1" dirty="0">
                <a:solidFill>
                  <a:srgbClr val="002BB8"/>
                </a:solidFill>
                <a:latin typeface="Arial Narrow" panose="020B0606020202030204" pitchFamily="34" charset="0"/>
              </a:rPr>
              <a:t>학문 </a:t>
            </a:r>
            <a:r>
              <a:rPr lang="en-US" altLang="ko-KR" sz="3600" b="1" dirty="0">
                <a:solidFill>
                  <a:srgbClr val="002BB8"/>
                </a:solidFill>
                <a:latin typeface="Arial Narrow" panose="020B0606020202030204" pitchFamily="34" charset="0"/>
              </a:rPr>
              <a:t> :  </a:t>
            </a:r>
            <a:r>
              <a:rPr lang="ko-KR" altLang="en-US" sz="3600" b="1" u="none" strike="noStrike" dirty="0">
                <a:solidFill>
                  <a:srgbClr val="002BB8"/>
                </a:solidFill>
                <a:effectLst/>
                <a:latin typeface="Arial Narrow" panose="020B0606020202030204" pitchFamily="34" charset="0"/>
              </a:rPr>
              <a:t>除老 </a:t>
            </a:r>
            <a:r>
              <a:rPr lang="en-US" altLang="ko-KR" sz="3600" b="1" u="none" strike="noStrike" dirty="0">
                <a:solidFill>
                  <a:srgbClr val="002BB8"/>
                </a:solidFill>
                <a:effectLst/>
                <a:latin typeface="Arial Narrow" panose="020B0606020202030204" pitchFamily="34" charset="0"/>
              </a:rPr>
              <a:t>+ </a:t>
            </a:r>
            <a:r>
              <a:rPr lang="ko-KR" altLang="en-US" sz="3600" b="1" u="none" strike="noStrike" dirty="0">
                <a:solidFill>
                  <a:srgbClr val="002BB8"/>
                </a:solidFill>
                <a:effectLst/>
                <a:latin typeface="Arial Narrow" panose="020B0606020202030204" pitchFamily="34" charset="0"/>
              </a:rPr>
              <a:t>學</a:t>
            </a:r>
            <a:endParaRPr lang="en-US" altLang="ko-KR" sz="3600" b="1" u="none" strike="noStrike" dirty="0">
              <a:solidFill>
                <a:srgbClr val="002BB8"/>
              </a:solidFill>
              <a:effectLst/>
              <a:latin typeface="Arial Narrow" panose="020B0606020202030204" pitchFamily="34" charset="0"/>
            </a:endParaRPr>
          </a:p>
          <a:p>
            <a:r>
              <a:rPr lang="ko-KR" altLang="en-US" sz="3200" b="1" u="none" strike="noStrike" dirty="0">
                <a:solidFill>
                  <a:srgbClr val="002BB8"/>
                </a:solidFill>
                <a:effectLst/>
                <a:latin typeface="Arial Narrow" panose="020B0606020202030204" pitchFamily="34" charset="0"/>
              </a:rPr>
              <a:t>노화를</a:t>
            </a:r>
            <a:r>
              <a:rPr lang="en-US" altLang="ko-KR" sz="3200" b="1" u="none" strike="noStrike" dirty="0">
                <a:solidFill>
                  <a:srgbClr val="002BB8"/>
                </a:solidFill>
                <a:effectLst/>
                <a:latin typeface="Arial Narrow" panose="020B0606020202030204" pitchFamily="34" charset="0"/>
              </a:rPr>
              <a:t>:</a:t>
            </a:r>
            <a:r>
              <a:rPr lang="ko-KR" altLang="en-US" sz="3200" b="1" u="none" strike="noStrike" dirty="0">
                <a:solidFill>
                  <a:srgbClr val="002BB8"/>
                </a:solidFill>
                <a:effectLst/>
                <a:latin typeface="Arial Narrow" panose="020B0606020202030204" pitchFamily="34" charset="0"/>
              </a:rPr>
              <a:t> 제어</a:t>
            </a:r>
            <a:r>
              <a:rPr lang="en-US" altLang="ko-KR" sz="3200" b="1" dirty="0">
                <a:solidFill>
                  <a:srgbClr val="002BB8"/>
                </a:solidFill>
                <a:latin typeface="Arial Narrow" panose="020B0606020202030204" pitchFamily="34" charset="0"/>
              </a:rPr>
              <a:t> </a:t>
            </a:r>
            <a:r>
              <a:rPr lang="en-US" altLang="ko-KR" sz="3200" b="1" dirty="0">
                <a:solidFill>
                  <a:srgbClr val="002BB8"/>
                </a:solidFill>
                <a:latin typeface="Arial Narrow" panose="020B0606020202030204" pitchFamily="34" charset="0"/>
                <a:sym typeface="Wingdings" panose="05000000000000000000" pitchFamily="2" charset="2"/>
              </a:rPr>
              <a:t> </a:t>
            </a:r>
            <a:r>
              <a:rPr lang="ko-KR" altLang="en-US" sz="3200" b="1" dirty="0">
                <a:solidFill>
                  <a:srgbClr val="002BB8"/>
                </a:solidFill>
                <a:latin typeface="Arial Narrow" panose="020B0606020202030204" pitchFamily="34" charset="0"/>
                <a:sym typeface="Wingdings" panose="05000000000000000000" pitchFamily="2" charset="2"/>
              </a:rPr>
              <a:t>제지 </a:t>
            </a:r>
            <a:r>
              <a:rPr lang="en-US" altLang="ko-KR" sz="3200" b="1" dirty="0">
                <a:solidFill>
                  <a:srgbClr val="002BB8"/>
                </a:solidFill>
                <a:latin typeface="Arial Narrow" panose="020B0606020202030204" pitchFamily="34" charset="0"/>
                <a:sym typeface="Wingdings" panose="05000000000000000000" pitchFamily="2" charset="2"/>
              </a:rPr>
              <a:t> </a:t>
            </a:r>
            <a:r>
              <a:rPr lang="ko-KR" altLang="en-US" sz="3200" b="1" dirty="0">
                <a:solidFill>
                  <a:srgbClr val="002BB8"/>
                </a:solidFill>
                <a:latin typeface="Arial Narrow" panose="020B0606020202030204" pitchFamily="34" charset="0"/>
                <a:sym typeface="Wingdings" panose="05000000000000000000" pitchFamily="2" charset="2"/>
              </a:rPr>
              <a:t>제거</a:t>
            </a:r>
            <a:endParaRPr lang="en-US" altLang="ko-KR" sz="3200" b="1" dirty="0">
              <a:solidFill>
                <a:srgbClr val="002BB8"/>
              </a:solidFill>
              <a:latin typeface="Arial Narrow" panose="020B0606020202030204" pitchFamily="34" charset="0"/>
              <a:sym typeface="Wingdings" panose="05000000000000000000" pitchFamily="2" charset="2"/>
            </a:endParaRPr>
          </a:p>
          <a:p>
            <a:endParaRPr lang="en-US" altLang="ko-KR" b="1" dirty="0">
              <a:solidFill>
                <a:srgbClr val="002BB8"/>
              </a:solidFill>
              <a:latin typeface="Arial Narrow" panose="020B0606020202030204" pitchFamily="34" charset="0"/>
              <a:sym typeface="Wingdings" panose="05000000000000000000" pitchFamily="2" charset="2"/>
            </a:endParaRPr>
          </a:p>
          <a:p>
            <a:pPr lvl="1"/>
            <a:r>
              <a:rPr lang="ko-KR" altLang="en-US" sz="3200" b="1" u="none" strike="noStrike" dirty="0">
                <a:solidFill>
                  <a:srgbClr val="002BB8"/>
                </a:solidFill>
                <a:effectLst/>
                <a:latin typeface="Arial Narrow" panose="020B0606020202030204" pitchFamily="34" charset="0"/>
                <a:sym typeface="Wingdings" panose="05000000000000000000" pitchFamily="2" charset="2"/>
              </a:rPr>
              <a:t>제어  </a:t>
            </a:r>
            <a:r>
              <a:rPr lang="en-US" altLang="ko-KR" sz="3200" b="1" u="none" strike="noStrike" dirty="0">
                <a:solidFill>
                  <a:srgbClr val="002BB8"/>
                </a:solidFill>
                <a:effectLst/>
                <a:latin typeface="Arial Narrow" panose="020B0606020202030204" pitchFamily="34" charset="0"/>
                <a:sym typeface="Wingdings" panose="05000000000000000000" pitchFamily="2" charset="2"/>
              </a:rPr>
              <a:t> </a:t>
            </a:r>
            <a:r>
              <a:rPr lang="en-US" altLang="ko-KR" sz="3200" b="1" dirty="0">
                <a:solidFill>
                  <a:srgbClr val="002BB8"/>
                </a:solidFill>
                <a:latin typeface="Arial Narrow" panose="020B0606020202030204" pitchFamily="34" charset="0"/>
                <a:sym typeface="Wingdings" panose="05000000000000000000" pitchFamily="2" charset="2"/>
              </a:rPr>
              <a:t>Slowing</a:t>
            </a:r>
            <a:r>
              <a:rPr lang="ko-KR" altLang="en-US" sz="3200" b="1" dirty="0">
                <a:solidFill>
                  <a:srgbClr val="002BB8"/>
                </a:solidFill>
                <a:latin typeface="Arial Narrow" panose="020B0606020202030204" pitchFamily="34" charset="0"/>
                <a:sym typeface="Wingdings" panose="05000000000000000000" pitchFamily="2" charset="2"/>
              </a:rPr>
              <a:t> </a:t>
            </a:r>
            <a:r>
              <a:rPr lang="en-US" altLang="ko-KR" sz="3200" b="1" dirty="0">
                <a:solidFill>
                  <a:srgbClr val="002BB8"/>
                </a:solidFill>
                <a:latin typeface="Arial Narrow" panose="020B0606020202030204" pitchFamily="34" charset="0"/>
                <a:sym typeface="Wingdings" panose="05000000000000000000" pitchFamily="2" charset="2"/>
              </a:rPr>
              <a:t>down</a:t>
            </a:r>
          </a:p>
          <a:p>
            <a:pPr lvl="1"/>
            <a:r>
              <a:rPr lang="ko-KR" altLang="en-US" sz="3200" b="1" u="none" strike="noStrike" dirty="0">
                <a:solidFill>
                  <a:srgbClr val="002BB8"/>
                </a:solidFill>
                <a:effectLst/>
                <a:latin typeface="Arial Narrow" panose="020B0606020202030204" pitchFamily="34" charset="0"/>
                <a:sym typeface="Wingdings" panose="05000000000000000000" pitchFamily="2" charset="2"/>
              </a:rPr>
              <a:t>제지  </a:t>
            </a:r>
            <a:r>
              <a:rPr lang="en-US" altLang="ko-KR" sz="3200" b="1" u="none" strike="noStrike" dirty="0">
                <a:solidFill>
                  <a:srgbClr val="002BB8"/>
                </a:solidFill>
                <a:effectLst/>
                <a:latin typeface="Arial Narrow" panose="020B0606020202030204" pitchFamily="34" charset="0"/>
                <a:sym typeface="Wingdings" panose="05000000000000000000" pitchFamily="2" charset="2"/>
              </a:rPr>
              <a:t> </a:t>
            </a:r>
            <a:r>
              <a:rPr lang="en-US" altLang="ko-KR" sz="3200" b="1" dirty="0">
                <a:solidFill>
                  <a:srgbClr val="002BB8"/>
                </a:solidFill>
                <a:latin typeface="Arial Narrow" panose="020B0606020202030204" pitchFamily="34" charset="0"/>
                <a:sym typeface="Wingdings" panose="05000000000000000000" pitchFamily="2" charset="2"/>
              </a:rPr>
              <a:t>Stopping </a:t>
            </a:r>
          </a:p>
          <a:p>
            <a:pPr lvl="1"/>
            <a:r>
              <a:rPr lang="ko-KR" altLang="en-US" sz="3200" b="1" u="none" strike="noStrike" dirty="0">
                <a:solidFill>
                  <a:srgbClr val="002BB8"/>
                </a:solidFill>
                <a:effectLst/>
                <a:latin typeface="Arial Narrow" panose="020B0606020202030204" pitchFamily="34" charset="0"/>
                <a:sym typeface="Wingdings" panose="05000000000000000000" pitchFamily="2" charset="2"/>
              </a:rPr>
              <a:t>제거</a:t>
            </a:r>
            <a:r>
              <a:rPr lang="en-US" altLang="ko-KR" sz="3200" b="1" u="none" strike="noStrike" dirty="0">
                <a:solidFill>
                  <a:srgbClr val="002BB8"/>
                </a:solidFill>
                <a:effectLst/>
                <a:latin typeface="Arial Narrow" panose="020B0606020202030204" pitchFamily="34" charset="0"/>
                <a:sym typeface="Wingdings" panose="05000000000000000000" pitchFamily="2" charset="2"/>
              </a:rPr>
              <a:t>   </a:t>
            </a:r>
            <a:r>
              <a:rPr lang="en-US" altLang="ko-KR" sz="3200" b="1" dirty="0">
                <a:solidFill>
                  <a:srgbClr val="002BB8"/>
                </a:solidFill>
                <a:latin typeface="Arial Narrow" panose="020B0606020202030204" pitchFamily="34" charset="0"/>
                <a:sym typeface="Wingdings" panose="05000000000000000000" pitchFamily="2" charset="2"/>
              </a:rPr>
              <a:t>Subverting</a:t>
            </a:r>
            <a:endParaRPr lang="en-US" altLang="ko-KR" sz="3200" b="1" u="none" strike="noStrike" dirty="0">
              <a:solidFill>
                <a:srgbClr val="002BB8"/>
              </a:solidFill>
              <a:effectLst/>
              <a:latin typeface="Arial Narrow" panose="020B0606020202030204" pitchFamily="34" charset="0"/>
            </a:endParaRPr>
          </a:p>
          <a:p>
            <a:endParaRPr lang="en-US" altLang="ko-KR" sz="2800" b="1" u="none" strike="noStrike" dirty="0">
              <a:solidFill>
                <a:srgbClr val="002BB8"/>
              </a:solidFill>
              <a:effectLst/>
              <a:latin typeface="Arial Narrow" panose="020B0606020202030204" pitchFamily="34" charset="0"/>
            </a:endParaRPr>
          </a:p>
          <a:p>
            <a:endParaRPr lang="en-US" altLang="ko-KR" sz="2800" b="1" u="none" strike="noStrike" dirty="0">
              <a:solidFill>
                <a:srgbClr val="002BB8"/>
              </a:solidFill>
              <a:effectLst/>
              <a:latin typeface="Arial Narrow" panose="020B0606020202030204" pitchFamily="34" charset="0"/>
            </a:endParaRPr>
          </a:p>
          <a:p>
            <a:endParaRPr lang="en-US" dirty="0"/>
          </a:p>
        </p:txBody>
      </p:sp>
      <p:sp>
        <p:nvSpPr>
          <p:cNvPr id="4" name="Date Placeholder 3">
            <a:extLst>
              <a:ext uri="{FF2B5EF4-FFF2-40B4-BE49-F238E27FC236}">
                <a16:creationId xmlns:a16="http://schemas.microsoft.com/office/drawing/2014/main" id="{8A765B97-9FD7-9801-3484-948EEC798C44}"/>
              </a:ext>
            </a:extLst>
          </p:cNvPr>
          <p:cNvSpPr>
            <a:spLocks noGrp="1"/>
          </p:cNvSpPr>
          <p:nvPr>
            <p:ph type="dt" sz="half" idx="10"/>
          </p:nvPr>
        </p:nvSpPr>
        <p:spPr/>
        <p:txBody>
          <a:bodyPr/>
          <a:lstStyle/>
          <a:p>
            <a:pPr>
              <a:defRPr/>
            </a:pPr>
            <a:fld id="{D6E53535-85ED-44A0-8129-58A515194D52}" type="datetime1">
              <a:rPr lang="ko-KR" altLang="en-US" smtClean="0"/>
              <a:pPr>
                <a:defRPr/>
              </a:pPr>
              <a:t>2025-03-06</a:t>
            </a:fld>
            <a:endParaRPr lang="en-GB" altLang="ko-KR"/>
          </a:p>
        </p:txBody>
      </p:sp>
      <p:sp>
        <p:nvSpPr>
          <p:cNvPr id="5" name="Slide Number Placeholder 4">
            <a:extLst>
              <a:ext uri="{FF2B5EF4-FFF2-40B4-BE49-F238E27FC236}">
                <a16:creationId xmlns:a16="http://schemas.microsoft.com/office/drawing/2014/main" id="{14FD08D8-5475-97A2-B9A9-353FE9B0521B}"/>
              </a:ext>
            </a:extLst>
          </p:cNvPr>
          <p:cNvSpPr>
            <a:spLocks noGrp="1"/>
          </p:cNvSpPr>
          <p:nvPr>
            <p:ph type="sldNum" sz="quarter" idx="12"/>
          </p:nvPr>
        </p:nvSpPr>
        <p:spPr/>
        <p:txBody>
          <a:bodyPr/>
          <a:lstStyle/>
          <a:p>
            <a:fld id="{9A92719C-2796-456A-A93B-1B95D280CEC9}" type="slidenum">
              <a:rPr lang="ko-KR" altLang="en-GB" smtClean="0"/>
              <a:pPr/>
              <a:t>9</a:t>
            </a:fld>
            <a:endParaRPr lang="en-GB" altLang="ko-KR"/>
          </a:p>
        </p:txBody>
      </p:sp>
    </p:spTree>
    <p:extLst>
      <p:ext uri="{BB962C8B-B14F-4D97-AF65-F5344CB8AC3E}">
        <p14:creationId xmlns:p14="http://schemas.microsoft.com/office/powerpoint/2010/main" val="416942488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0658" name="Rectangle 2">
            <a:extLst>
              <a:ext uri="{FF2B5EF4-FFF2-40B4-BE49-F238E27FC236}">
                <a16:creationId xmlns:a16="http://schemas.microsoft.com/office/drawing/2014/main" id="{72A20039-092F-4F3B-AFBE-9697974BCC74}"/>
              </a:ext>
            </a:extLst>
          </p:cNvPr>
          <p:cNvSpPr>
            <a:spLocks noGrp="1" noChangeArrowheads="1"/>
          </p:cNvSpPr>
          <p:nvPr>
            <p:ph type="title"/>
          </p:nvPr>
        </p:nvSpPr>
        <p:spPr>
          <a:xfrm>
            <a:off x="1524000" y="1"/>
            <a:ext cx="6477000" cy="487363"/>
          </a:xfrm>
        </p:spPr>
        <p:txBody>
          <a:bodyPr>
            <a:normAutofit fontScale="90000"/>
          </a:bodyPr>
          <a:lstStyle/>
          <a:p>
            <a:pPr eaLnBrk="1" hangingPunct="1"/>
            <a:r>
              <a:rPr lang="en-GB" altLang="ko-KR">
                <a:solidFill>
                  <a:srgbClr val="6666FF"/>
                </a:solidFill>
                <a:ea typeface="Gulim" panose="020B0600000101010101" pitchFamily="34" charset="-127"/>
              </a:rPr>
              <a:t>Amino Acids </a:t>
            </a:r>
            <a:r>
              <a:rPr lang="en-GB" altLang="ko-KR" sz="2400">
                <a:solidFill>
                  <a:srgbClr val="6666FF"/>
                </a:solidFill>
                <a:ea typeface="Gulim" panose="020B0600000101010101" pitchFamily="34" charset="-127"/>
              </a:rPr>
              <a:t>(L-form)</a:t>
            </a:r>
          </a:p>
        </p:txBody>
      </p:sp>
      <p:pic>
        <p:nvPicPr>
          <p:cNvPr id="70659" name="Picture 4" descr="alanine">
            <a:extLst>
              <a:ext uri="{FF2B5EF4-FFF2-40B4-BE49-F238E27FC236}">
                <a16:creationId xmlns:a16="http://schemas.microsoft.com/office/drawing/2014/main" id="{4267C13F-E3B5-2450-282F-04D91AC13B8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1" y="838200"/>
            <a:ext cx="1744663" cy="163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60" name="Picture 6" descr="arginine">
            <a:extLst>
              <a:ext uri="{FF2B5EF4-FFF2-40B4-BE49-F238E27FC236}">
                <a16:creationId xmlns:a16="http://schemas.microsoft.com/office/drawing/2014/main" id="{4901686E-CC02-7BA9-A0A3-755ED8B503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838201"/>
            <a:ext cx="2286000"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61" name="Picture 7" descr="asparagine">
            <a:extLst>
              <a:ext uri="{FF2B5EF4-FFF2-40B4-BE49-F238E27FC236}">
                <a16:creationId xmlns:a16="http://schemas.microsoft.com/office/drawing/2014/main" id="{EE129D01-727F-AB78-9AF5-D0E89240ECD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81601" y="838200"/>
            <a:ext cx="1274763"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62" name="Picture 8" descr="cysteine">
            <a:extLst>
              <a:ext uri="{FF2B5EF4-FFF2-40B4-BE49-F238E27FC236}">
                <a16:creationId xmlns:a16="http://schemas.microsoft.com/office/drawing/2014/main" id="{FD592749-2E2B-1816-2F3D-D4F0DF4522E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1" y="2362200"/>
            <a:ext cx="1535113" cy="147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63" name="Picture 9" descr="glutamic_acid">
            <a:extLst>
              <a:ext uri="{FF2B5EF4-FFF2-40B4-BE49-F238E27FC236}">
                <a16:creationId xmlns:a16="http://schemas.microsoft.com/office/drawing/2014/main" id="{62026A7E-EB90-AF5A-D94C-7FFA69E9232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839200" y="533401"/>
            <a:ext cx="1517650" cy="149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64" name="Picture 10" descr="glutamine">
            <a:extLst>
              <a:ext uri="{FF2B5EF4-FFF2-40B4-BE49-F238E27FC236}">
                <a16:creationId xmlns:a16="http://schemas.microsoft.com/office/drawing/2014/main" id="{D185B916-E40F-F161-AC96-225E066A976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24600" y="838200"/>
            <a:ext cx="1905000"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65" name="Picture 11" descr="glycine">
            <a:extLst>
              <a:ext uri="{FF2B5EF4-FFF2-40B4-BE49-F238E27FC236}">
                <a16:creationId xmlns:a16="http://schemas.microsoft.com/office/drawing/2014/main" id="{A49E9C3E-FB38-B760-EB0C-17E877FCDAB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72001" y="2362200"/>
            <a:ext cx="1146175" cy="103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66" name="Picture 13" descr="histidine">
            <a:extLst>
              <a:ext uri="{FF2B5EF4-FFF2-40B4-BE49-F238E27FC236}">
                <a16:creationId xmlns:a16="http://schemas.microsoft.com/office/drawing/2014/main" id="{0E1E8034-96EE-F2BD-9003-42FBCB93702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048000" y="2286001"/>
            <a:ext cx="1550988" cy="112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67" name="Picture 14" descr="isoleucine">
            <a:extLst>
              <a:ext uri="{FF2B5EF4-FFF2-40B4-BE49-F238E27FC236}">
                <a16:creationId xmlns:a16="http://schemas.microsoft.com/office/drawing/2014/main" id="{C70EADD5-8D24-7E9B-951F-A4FBF5546973}"/>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400800" y="2209800"/>
            <a:ext cx="1917700" cy="146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68" name="Picture 15" descr="leucine">
            <a:extLst>
              <a:ext uri="{FF2B5EF4-FFF2-40B4-BE49-F238E27FC236}">
                <a16:creationId xmlns:a16="http://schemas.microsoft.com/office/drawing/2014/main" id="{7CE0A8D7-7878-F96D-6E80-94E9F2D9908D}"/>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686801" y="2133601"/>
            <a:ext cx="1687513" cy="154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69" name="Picture 16" descr="lysine">
            <a:extLst>
              <a:ext uri="{FF2B5EF4-FFF2-40B4-BE49-F238E27FC236}">
                <a16:creationId xmlns:a16="http://schemas.microsoft.com/office/drawing/2014/main" id="{86CA457F-909C-2273-EB03-A3D2064C9036}"/>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524000" y="3733800"/>
            <a:ext cx="2039938"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70" name="Picture 17" descr="methionine">
            <a:extLst>
              <a:ext uri="{FF2B5EF4-FFF2-40B4-BE49-F238E27FC236}">
                <a16:creationId xmlns:a16="http://schemas.microsoft.com/office/drawing/2014/main" id="{0F9D3DD6-2384-28F4-6FF5-5943C8011DC1}"/>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848600" y="3657601"/>
            <a:ext cx="2133600" cy="148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71" name="Picture 18" descr="phenalalanine">
            <a:extLst>
              <a:ext uri="{FF2B5EF4-FFF2-40B4-BE49-F238E27FC236}">
                <a16:creationId xmlns:a16="http://schemas.microsoft.com/office/drawing/2014/main" id="{82185849-C951-62A5-5F3D-D5135E98AEB3}"/>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429000" y="3352801"/>
            <a:ext cx="213360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72" name="Picture 19" descr="proline">
            <a:extLst>
              <a:ext uri="{FF2B5EF4-FFF2-40B4-BE49-F238E27FC236}">
                <a16:creationId xmlns:a16="http://schemas.microsoft.com/office/drawing/2014/main" id="{0AF6CF0D-79CE-093A-83F7-9686E41FAE1A}"/>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429001" y="4876800"/>
            <a:ext cx="1622425" cy="135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73" name="Picture 20" descr="serine">
            <a:extLst>
              <a:ext uri="{FF2B5EF4-FFF2-40B4-BE49-F238E27FC236}">
                <a16:creationId xmlns:a16="http://schemas.microsoft.com/office/drawing/2014/main" id="{07C72F50-F0FD-5B30-D336-870D020BFA0D}"/>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524000" y="5321300"/>
            <a:ext cx="1550988" cy="153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74" name="Picture 21" descr="threonine">
            <a:extLst>
              <a:ext uri="{FF2B5EF4-FFF2-40B4-BE49-F238E27FC236}">
                <a16:creationId xmlns:a16="http://schemas.microsoft.com/office/drawing/2014/main" id="{4C423288-F8CE-B028-3533-24C1C7FEFEF4}"/>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410200" y="3652839"/>
            <a:ext cx="1593850" cy="154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75" name="Picture 22" descr="tryptophan">
            <a:extLst>
              <a:ext uri="{FF2B5EF4-FFF2-40B4-BE49-F238E27FC236}">
                <a16:creationId xmlns:a16="http://schemas.microsoft.com/office/drawing/2014/main" id="{AF198F07-6339-86B3-8B8D-09BFEEC8B807}"/>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105401" y="5181600"/>
            <a:ext cx="2074863" cy="1366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76" name="Picture 23" descr="tyrosine">
            <a:extLst>
              <a:ext uri="{FF2B5EF4-FFF2-40B4-BE49-F238E27FC236}">
                <a16:creationId xmlns:a16="http://schemas.microsoft.com/office/drawing/2014/main" id="{4FCBD854-7448-DFF6-77D2-ED7294355CB8}"/>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162801" y="4953001"/>
            <a:ext cx="1839913" cy="167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77" name="Picture 24" descr="valine">
            <a:extLst>
              <a:ext uri="{FF2B5EF4-FFF2-40B4-BE49-F238E27FC236}">
                <a16:creationId xmlns:a16="http://schemas.microsoft.com/office/drawing/2014/main" id="{1A7E73DD-5324-048D-728E-2256342F3676}"/>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9067801" y="5257800"/>
            <a:ext cx="1400175" cy="1258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682" name="Rectangle 2">
            <a:extLst>
              <a:ext uri="{FF2B5EF4-FFF2-40B4-BE49-F238E27FC236}">
                <a16:creationId xmlns:a16="http://schemas.microsoft.com/office/drawing/2014/main" id="{C358C043-E751-AFAC-195A-92A3EEF5AC92}"/>
              </a:ext>
            </a:extLst>
          </p:cNvPr>
          <p:cNvSpPr>
            <a:spLocks noChangeArrowheads="1"/>
          </p:cNvSpPr>
          <p:nvPr/>
        </p:nvSpPr>
        <p:spPr bwMode="auto">
          <a:xfrm>
            <a:off x="-4083050" y="-85725"/>
            <a:ext cx="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endParaRPr lang="en-US" altLang="en-US" sz="2400"/>
          </a:p>
        </p:txBody>
      </p:sp>
      <p:sp>
        <p:nvSpPr>
          <p:cNvPr id="71683" name="Text Box 26">
            <a:extLst>
              <a:ext uri="{FF2B5EF4-FFF2-40B4-BE49-F238E27FC236}">
                <a16:creationId xmlns:a16="http://schemas.microsoft.com/office/drawing/2014/main" id="{639E8F67-B20D-D6EF-5405-14E796FAEB9A}"/>
              </a:ext>
            </a:extLst>
          </p:cNvPr>
          <p:cNvSpPr txBox="1">
            <a:spLocks noChangeArrowheads="1"/>
          </p:cNvSpPr>
          <p:nvPr/>
        </p:nvSpPr>
        <p:spPr bwMode="auto">
          <a:xfrm>
            <a:off x="1866900" y="980728"/>
            <a:ext cx="8458200" cy="5578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r>
              <a:rPr lang="en-GB" altLang="ko-KR" sz="2000" b="1" dirty="0">
                <a:ea typeface="Gulim" panose="020B0600000101010101" pitchFamily="34" charset="-127"/>
              </a:rPr>
              <a:t>Amino acids can be grouped into 4-5 different groups for </a:t>
            </a:r>
          </a:p>
          <a:p>
            <a:pPr eaLnBrk="1" hangingPunct="1">
              <a:spcBef>
                <a:spcPct val="0"/>
              </a:spcBef>
              <a:buClrTx/>
              <a:buSzTx/>
              <a:buFontTx/>
              <a:buNone/>
            </a:pPr>
            <a:r>
              <a:rPr lang="en-GB" altLang="ko-KR" sz="2000" b="1" dirty="0">
                <a:ea typeface="Gulim" panose="020B0600000101010101" pitchFamily="34" charset="-127"/>
              </a:rPr>
              <a:t>Bioinformatic analysis.</a:t>
            </a:r>
          </a:p>
          <a:p>
            <a:pPr eaLnBrk="1" hangingPunct="1">
              <a:spcBef>
                <a:spcPct val="0"/>
              </a:spcBef>
              <a:buClrTx/>
              <a:buSzTx/>
              <a:buFontTx/>
              <a:buNone/>
            </a:pPr>
            <a:endParaRPr lang="en-GB" altLang="ko-KR" sz="2000" b="1" dirty="0">
              <a:ea typeface="Gulim" panose="020B0600000101010101" pitchFamily="34" charset="-127"/>
            </a:endParaRPr>
          </a:p>
          <a:p>
            <a:pPr eaLnBrk="1" hangingPunct="1">
              <a:spcBef>
                <a:spcPct val="0"/>
              </a:spcBef>
              <a:buClrTx/>
              <a:buSzTx/>
              <a:buFontTx/>
              <a:buNone/>
            </a:pPr>
            <a:r>
              <a:rPr lang="en-GB" altLang="ko-KR" sz="2000" dirty="0">
                <a:ea typeface="Gulim" panose="020B0600000101010101" pitchFamily="34" charset="-127"/>
              </a:rPr>
              <a:t>Most important distinctions: </a:t>
            </a:r>
          </a:p>
          <a:p>
            <a:pPr eaLnBrk="1" hangingPunct="1">
              <a:spcBef>
                <a:spcPct val="0"/>
              </a:spcBef>
              <a:buClrTx/>
              <a:buSzTx/>
              <a:buFontTx/>
              <a:buNone/>
            </a:pPr>
            <a:endParaRPr lang="en-GB" altLang="ko-KR" sz="2000" dirty="0">
              <a:ea typeface="Gulim" panose="020B0600000101010101" pitchFamily="34" charset="-127"/>
            </a:endParaRPr>
          </a:p>
          <a:p>
            <a:pPr eaLnBrk="1" hangingPunct="1">
              <a:spcBef>
                <a:spcPct val="0"/>
              </a:spcBef>
              <a:buClrTx/>
              <a:buSzTx/>
              <a:buFontTx/>
              <a:buNone/>
            </a:pPr>
            <a:r>
              <a:rPr lang="en-GB" altLang="ko-KR" sz="2000" dirty="0">
                <a:ea typeface="Gulim" panose="020B0600000101010101" pitchFamily="34" charset="-127"/>
              </a:rPr>
              <a:t>Hydrophobic and Hydrophilic groups</a:t>
            </a:r>
          </a:p>
          <a:p>
            <a:pPr eaLnBrk="1" hangingPunct="1">
              <a:spcBef>
                <a:spcPct val="0"/>
              </a:spcBef>
              <a:buClrTx/>
              <a:buSzTx/>
              <a:buFontTx/>
              <a:buNone/>
            </a:pPr>
            <a:r>
              <a:rPr lang="en-GB" altLang="ko-KR" sz="2000" dirty="0">
                <a:ea typeface="Gulim" panose="020B0600000101010101" pitchFamily="34" charset="-127"/>
              </a:rPr>
              <a:t>Big side chain groups and Small side chain groups</a:t>
            </a:r>
          </a:p>
          <a:p>
            <a:pPr eaLnBrk="1" hangingPunct="1">
              <a:spcBef>
                <a:spcPct val="0"/>
              </a:spcBef>
              <a:buClrTx/>
              <a:buSzTx/>
              <a:buFontTx/>
              <a:buNone/>
            </a:pPr>
            <a:r>
              <a:rPr lang="en-GB" altLang="ko-KR" sz="2000" dirty="0">
                <a:ea typeface="Gulim" panose="020B0600000101010101" pitchFamily="34" charset="-127"/>
              </a:rPr>
              <a:t>Cysteine </a:t>
            </a:r>
            <a:r>
              <a:rPr lang="en-GB" altLang="ko-KR" sz="2000" dirty="0">
                <a:ea typeface="Gulim" panose="020B0600000101010101" pitchFamily="34" charset="-127"/>
                <a:sym typeface="Wingdings" panose="05000000000000000000" pitchFamily="2" charset="2"/>
              </a:rPr>
              <a:t> for disulphide bonding. (well conserved)</a:t>
            </a:r>
          </a:p>
          <a:p>
            <a:pPr eaLnBrk="1" hangingPunct="1">
              <a:spcBef>
                <a:spcPct val="0"/>
              </a:spcBef>
              <a:buClrTx/>
              <a:buSzTx/>
              <a:buFontTx/>
              <a:buNone/>
            </a:pPr>
            <a:r>
              <a:rPr lang="en-GB" altLang="ko-KR" sz="2000" dirty="0">
                <a:ea typeface="Gulim" panose="020B0600000101010101" pitchFamily="34" charset="-127"/>
                <a:sym typeface="Wingdings" panose="05000000000000000000" pitchFamily="2" charset="2"/>
              </a:rPr>
              <a:t>Proline  structurally important</a:t>
            </a:r>
          </a:p>
          <a:p>
            <a:pPr eaLnBrk="1" hangingPunct="1">
              <a:spcBef>
                <a:spcPct val="0"/>
              </a:spcBef>
              <a:buClrTx/>
              <a:buSzTx/>
              <a:buFontTx/>
              <a:buNone/>
            </a:pPr>
            <a:r>
              <a:rPr lang="en-GB" altLang="ko-KR" sz="2000" dirty="0">
                <a:ea typeface="Gulim" panose="020B0600000101010101" pitchFamily="34" charset="-127"/>
                <a:sym typeface="Wingdings" panose="05000000000000000000" pitchFamily="2" charset="2"/>
              </a:rPr>
              <a:t>Histidine  important for switching</a:t>
            </a:r>
          </a:p>
          <a:p>
            <a:pPr eaLnBrk="1" hangingPunct="1">
              <a:spcBef>
                <a:spcPct val="0"/>
              </a:spcBef>
              <a:buClrTx/>
              <a:buSzTx/>
            </a:pPr>
            <a:r>
              <a:rPr lang="en-GB" altLang="ko-KR" sz="2000" b="1" dirty="0">
                <a:ea typeface="Gulim" panose="020B0600000101010101" pitchFamily="34" charset="-127"/>
              </a:rPr>
              <a:t>Aliphatic</a:t>
            </a:r>
            <a:r>
              <a:rPr lang="en-GB" altLang="ko-KR" sz="2000" dirty="0">
                <a:ea typeface="Gulim" panose="020B0600000101010101" pitchFamily="34" charset="-127"/>
              </a:rPr>
              <a:t> - alanine glycine isoleucine leucine proline valine</a:t>
            </a:r>
          </a:p>
          <a:p>
            <a:pPr eaLnBrk="1" hangingPunct="1">
              <a:spcBef>
                <a:spcPct val="0"/>
              </a:spcBef>
              <a:buClrTx/>
              <a:buSzTx/>
            </a:pPr>
            <a:r>
              <a:rPr lang="en-GB" altLang="ko-KR" sz="2000" b="1" dirty="0">
                <a:ea typeface="Gulim" panose="020B0600000101010101" pitchFamily="34" charset="-127"/>
              </a:rPr>
              <a:t>Aromatic</a:t>
            </a:r>
            <a:r>
              <a:rPr lang="en-GB" altLang="ko-KR" sz="2000" dirty="0">
                <a:ea typeface="Gulim" panose="020B0600000101010101" pitchFamily="34" charset="-127"/>
              </a:rPr>
              <a:t> - phenylalanine tryptophan tyrosine</a:t>
            </a:r>
          </a:p>
          <a:p>
            <a:pPr eaLnBrk="1" hangingPunct="1">
              <a:spcBef>
                <a:spcPct val="0"/>
              </a:spcBef>
              <a:buClrTx/>
              <a:buSzTx/>
            </a:pPr>
            <a:r>
              <a:rPr lang="en-GB" altLang="ko-KR" sz="2000" b="1" dirty="0">
                <a:ea typeface="Gulim" panose="020B0600000101010101" pitchFamily="34" charset="-127"/>
              </a:rPr>
              <a:t>Acidic</a:t>
            </a:r>
            <a:r>
              <a:rPr lang="en-GB" altLang="ko-KR" sz="2000" dirty="0">
                <a:ea typeface="Gulim" panose="020B0600000101010101" pitchFamily="34" charset="-127"/>
              </a:rPr>
              <a:t> - aspartic acid glutamic acid</a:t>
            </a:r>
          </a:p>
          <a:p>
            <a:pPr eaLnBrk="1" hangingPunct="1">
              <a:spcBef>
                <a:spcPct val="0"/>
              </a:spcBef>
              <a:buClrTx/>
              <a:buSzTx/>
            </a:pPr>
            <a:r>
              <a:rPr lang="en-GB" altLang="ko-KR" sz="2000" b="1" dirty="0">
                <a:ea typeface="Gulim" panose="020B0600000101010101" pitchFamily="34" charset="-127"/>
              </a:rPr>
              <a:t>Basic</a:t>
            </a:r>
            <a:r>
              <a:rPr lang="en-GB" altLang="ko-KR" sz="2000" dirty="0">
                <a:ea typeface="Gulim" panose="020B0600000101010101" pitchFamily="34" charset="-127"/>
              </a:rPr>
              <a:t> - arginine histidine lysine</a:t>
            </a:r>
          </a:p>
          <a:p>
            <a:pPr eaLnBrk="1" hangingPunct="1">
              <a:spcBef>
                <a:spcPct val="0"/>
              </a:spcBef>
              <a:buClrTx/>
              <a:buSzTx/>
            </a:pPr>
            <a:r>
              <a:rPr lang="en-GB" altLang="ko-KR" sz="2000" b="1" dirty="0">
                <a:ea typeface="Gulim" panose="020B0600000101010101" pitchFamily="34" charset="-127"/>
              </a:rPr>
              <a:t>Hydroxylic</a:t>
            </a:r>
            <a:r>
              <a:rPr lang="en-GB" altLang="ko-KR" sz="2000" dirty="0">
                <a:ea typeface="Gulim" panose="020B0600000101010101" pitchFamily="34" charset="-127"/>
              </a:rPr>
              <a:t> - serine  threonine</a:t>
            </a:r>
          </a:p>
          <a:p>
            <a:pPr eaLnBrk="1" hangingPunct="1">
              <a:spcBef>
                <a:spcPct val="0"/>
              </a:spcBef>
              <a:buClrTx/>
              <a:buSzTx/>
            </a:pPr>
            <a:r>
              <a:rPr lang="en-GB" altLang="ko-KR" sz="2000" b="1" dirty="0">
                <a:ea typeface="Gulim" panose="020B0600000101010101" pitchFamily="34" charset="-127"/>
              </a:rPr>
              <a:t>Amidic (containing amide group)</a:t>
            </a:r>
            <a:r>
              <a:rPr lang="en-GB" altLang="ko-KR" sz="2000" dirty="0">
                <a:ea typeface="Gulim" panose="020B0600000101010101" pitchFamily="34" charset="-127"/>
              </a:rPr>
              <a:t> - asparagine glutamine</a:t>
            </a:r>
          </a:p>
          <a:p>
            <a:pPr eaLnBrk="1" hangingPunct="1">
              <a:spcBef>
                <a:spcPct val="0"/>
              </a:spcBef>
              <a:buClrTx/>
              <a:buSzTx/>
            </a:pPr>
            <a:endParaRPr lang="en-GB" altLang="ko-KR" sz="2000" dirty="0">
              <a:ea typeface="Gulim" panose="020B0600000101010101" pitchFamily="34" charset="-127"/>
            </a:endParaRPr>
          </a:p>
          <a:p>
            <a:pPr eaLnBrk="1" hangingPunct="1">
              <a:spcBef>
                <a:spcPct val="0"/>
              </a:spcBef>
              <a:buClrTx/>
              <a:buSzTx/>
            </a:pPr>
            <a:r>
              <a:rPr lang="en-GB" altLang="ko-KR" sz="2000" dirty="0">
                <a:ea typeface="Gulim" panose="020B0600000101010101" pitchFamily="34" charset="-127"/>
              </a:rPr>
              <a:t>http://chemistry.gsu.edu/glactone/PDB/Amino_Acids/aa.html</a:t>
            </a:r>
          </a:p>
        </p:txBody>
      </p:sp>
      <p:sp>
        <p:nvSpPr>
          <p:cNvPr id="71684" name="Rectangle 27">
            <a:extLst>
              <a:ext uri="{FF2B5EF4-FFF2-40B4-BE49-F238E27FC236}">
                <a16:creationId xmlns:a16="http://schemas.microsoft.com/office/drawing/2014/main" id="{5990D292-1289-01B9-E7EA-6322834AF075}"/>
              </a:ext>
            </a:extLst>
          </p:cNvPr>
          <p:cNvSpPr>
            <a:spLocks noChangeArrowheads="1"/>
          </p:cNvSpPr>
          <p:nvPr/>
        </p:nvSpPr>
        <p:spPr bwMode="auto">
          <a:xfrm>
            <a:off x="407368" y="152399"/>
            <a:ext cx="6907832" cy="533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algn="ctr" eaLnBrk="1" hangingPunct="1">
              <a:spcBef>
                <a:spcPct val="0"/>
              </a:spcBef>
              <a:buClrTx/>
              <a:buSzTx/>
              <a:buFontTx/>
              <a:buNone/>
            </a:pPr>
            <a:r>
              <a:rPr lang="en-GB" altLang="ko-KR" sz="4400" dirty="0">
                <a:ea typeface="Gulim" panose="020B0600000101010101" pitchFamily="34" charset="-127"/>
              </a:rPr>
              <a:t>Types of Amino Acids</a:t>
            </a: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2706" name="Rectangle 2">
            <a:extLst>
              <a:ext uri="{FF2B5EF4-FFF2-40B4-BE49-F238E27FC236}">
                <a16:creationId xmlns:a16="http://schemas.microsoft.com/office/drawing/2014/main" id="{B237D6AE-7868-A736-33F9-147FBC273E2F}"/>
              </a:ext>
            </a:extLst>
          </p:cNvPr>
          <p:cNvSpPr>
            <a:spLocks noGrp="1" noChangeArrowheads="1"/>
          </p:cNvSpPr>
          <p:nvPr>
            <p:ph type="title"/>
          </p:nvPr>
        </p:nvSpPr>
        <p:spPr/>
        <p:txBody>
          <a:bodyPr/>
          <a:lstStyle/>
          <a:p>
            <a:pPr eaLnBrk="1" hangingPunct="1"/>
            <a:r>
              <a:rPr lang="en-GB" altLang="ko-KR">
                <a:solidFill>
                  <a:srgbClr val="990000"/>
                </a:solidFill>
                <a:ea typeface="Gulim" panose="020B0600000101010101" pitchFamily="34" charset="-127"/>
              </a:rPr>
              <a:t>Amino Acids</a:t>
            </a:r>
          </a:p>
        </p:txBody>
      </p:sp>
      <p:sp>
        <p:nvSpPr>
          <p:cNvPr id="72707" name="Rectangle 3">
            <a:extLst>
              <a:ext uri="{FF2B5EF4-FFF2-40B4-BE49-F238E27FC236}">
                <a16:creationId xmlns:a16="http://schemas.microsoft.com/office/drawing/2014/main" id="{31CF23F5-6700-6440-468F-BA736E4A4E9B}"/>
              </a:ext>
            </a:extLst>
          </p:cNvPr>
          <p:cNvSpPr>
            <a:spLocks noGrp="1" noChangeArrowheads="1"/>
          </p:cNvSpPr>
          <p:nvPr>
            <p:ph idx="1"/>
          </p:nvPr>
        </p:nvSpPr>
        <p:spPr>
          <a:xfrm>
            <a:off x="1905000" y="1665288"/>
            <a:ext cx="8089900" cy="4114800"/>
          </a:xfrm>
        </p:spPr>
        <p:txBody>
          <a:bodyPr/>
          <a:lstStyle/>
          <a:p>
            <a:pPr eaLnBrk="1" hangingPunct="1"/>
            <a:r>
              <a:rPr lang="en-GB" altLang="ko-KR">
                <a:ea typeface="Gulim" panose="020B0600000101010101" pitchFamily="34" charset="-127"/>
              </a:rPr>
              <a:t>CH – COO – R – NH3     (</a:t>
            </a:r>
            <a:r>
              <a:rPr lang="en-GB" altLang="ko-KR" sz="2400">
                <a:ea typeface="Gulim" panose="020B0600000101010101" pitchFamily="34" charset="-127"/>
              </a:rPr>
              <a:t>CORN law: </a:t>
            </a:r>
            <a:r>
              <a:rPr lang="en-GB" altLang="ko-KR" sz="2000">
                <a:ea typeface="Gulim" panose="020B0600000101010101" pitchFamily="34" charset="-127"/>
              </a:rPr>
              <a:t>Clockwise</a:t>
            </a:r>
            <a:r>
              <a:rPr lang="en-GB" altLang="ko-KR">
                <a:ea typeface="Gulim" panose="020B0600000101010101" pitchFamily="34" charset="-127"/>
              </a:rPr>
              <a:t>)</a:t>
            </a:r>
          </a:p>
          <a:p>
            <a:pPr eaLnBrk="1" hangingPunct="1"/>
            <a:endParaRPr lang="ko-KR" altLang="en-GB">
              <a:ea typeface="Gulim" panose="020B0600000101010101" pitchFamily="34" charset="-127"/>
            </a:endParaRPr>
          </a:p>
        </p:txBody>
      </p:sp>
      <p:pic>
        <p:nvPicPr>
          <p:cNvPr id="72708" name="Picture 4" descr="alpha_carbon">
            <a:extLst>
              <a:ext uri="{FF2B5EF4-FFF2-40B4-BE49-F238E27FC236}">
                <a16:creationId xmlns:a16="http://schemas.microsoft.com/office/drawing/2014/main" id="{2C3A9283-AB0B-2DB1-03B1-6E5E0A9C101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5400" y="2590801"/>
            <a:ext cx="1828800" cy="179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09" name="Picture 5" descr="COO">
            <a:extLst>
              <a:ext uri="{FF2B5EF4-FFF2-40B4-BE49-F238E27FC236}">
                <a16:creationId xmlns:a16="http://schemas.microsoft.com/office/drawing/2014/main" id="{60D9E4AF-3F05-D72C-B430-88CAF0E488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7600" y="2133601"/>
            <a:ext cx="1828800" cy="180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10" name="Picture 6" descr="NH3">
            <a:extLst>
              <a:ext uri="{FF2B5EF4-FFF2-40B4-BE49-F238E27FC236}">
                <a16:creationId xmlns:a16="http://schemas.microsoft.com/office/drawing/2014/main" id="{F2887A8C-2811-197D-6D72-DE15C257D1D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1200" y="2362200"/>
            <a:ext cx="1828800" cy="181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11" name="Picture 7" descr="SideChain">
            <a:extLst>
              <a:ext uri="{FF2B5EF4-FFF2-40B4-BE49-F238E27FC236}">
                <a16:creationId xmlns:a16="http://schemas.microsoft.com/office/drawing/2014/main" id="{F519EADA-72C7-19DD-4041-B75C177F4B1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05200" y="3352801"/>
            <a:ext cx="1828800" cy="183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12" name="Picture 10" descr="L-and_D_amino_acids">
            <a:extLst>
              <a:ext uri="{FF2B5EF4-FFF2-40B4-BE49-F238E27FC236}">
                <a16:creationId xmlns:a16="http://schemas.microsoft.com/office/drawing/2014/main" id="{4D1FEE94-1B25-EA7D-7050-ECB55278773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86600" y="2514600"/>
            <a:ext cx="3581400" cy="197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13" name="Text Box 11">
            <a:extLst>
              <a:ext uri="{FF2B5EF4-FFF2-40B4-BE49-F238E27FC236}">
                <a16:creationId xmlns:a16="http://schemas.microsoft.com/office/drawing/2014/main" id="{C084B674-95DE-5182-646C-40959D002BCB}"/>
              </a:ext>
            </a:extLst>
          </p:cNvPr>
          <p:cNvSpPr txBox="1">
            <a:spLocks noChangeArrowheads="1"/>
          </p:cNvSpPr>
          <p:nvPr/>
        </p:nvSpPr>
        <p:spPr bwMode="auto">
          <a:xfrm>
            <a:off x="2286000" y="5181601"/>
            <a:ext cx="7500938"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115000"/>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lr>
                <a:schemeClr val="tx2"/>
              </a:buClr>
              <a:buSzPct val="115000"/>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lr>
                <a:schemeClr val="tx2"/>
              </a:buClr>
              <a:buSzPct val="11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10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r>
              <a:rPr lang="en-GB" altLang="ko-KR" sz="2000">
                <a:ea typeface="Gulim" panose="020B0600000101010101" pitchFamily="34" charset="-127"/>
              </a:rPr>
              <a:t>Zwitterions remain when the a-amino acid is dissolved in water at pH7. </a:t>
            </a:r>
          </a:p>
          <a:p>
            <a:pPr eaLnBrk="1" hangingPunct="1">
              <a:spcBef>
                <a:spcPct val="0"/>
              </a:spcBef>
              <a:buClrTx/>
              <a:buSzTx/>
              <a:buFontTx/>
              <a:buNone/>
            </a:pPr>
            <a:r>
              <a:rPr lang="en-GB" altLang="ko-KR" sz="2000">
                <a:ea typeface="Gulim" panose="020B0600000101010101" pitchFamily="34" charset="-127"/>
              </a:rPr>
              <a:t>Addition of an acid, supplying more protons, produces ions </a:t>
            </a:r>
          </a:p>
          <a:p>
            <a:pPr eaLnBrk="1" hangingPunct="1">
              <a:spcBef>
                <a:spcPct val="0"/>
              </a:spcBef>
              <a:buClrTx/>
              <a:buSzTx/>
              <a:buFontTx/>
              <a:buNone/>
            </a:pPr>
            <a:r>
              <a:rPr lang="en-GB" altLang="ko-KR" sz="2000">
                <a:ea typeface="Gulim" panose="020B0600000101010101" pitchFamily="34" charset="-127"/>
              </a:rPr>
              <a:t>with a surplus positive charge: </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3730" name="Rectangle 2">
            <a:extLst>
              <a:ext uri="{FF2B5EF4-FFF2-40B4-BE49-F238E27FC236}">
                <a16:creationId xmlns:a16="http://schemas.microsoft.com/office/drawing/2014/main" id="{8451EC6B-B5A0-A193-3AD0-0AE8E2B31FE4}"/>
              </a:ext>
            </a:extLst>
          </p:cNvPr>
          <p:cNvSpPr>
            <a:spLocks noGrp="1" noChangeArrowheads="1"/>
          </p:cNvSpPr>
          <p:nvPr>
            <p:ph type="title"/>
          </p:nvPr>
        </p:nvSpPr>
        <p:spPr>
          <a:xfrm>
            <a:off x="1981200" y="381000"/>
            <a:ext cx="7772400" cy="731838"/>
          </a:xfrm>
        </p:spPr>
        <p:txBody>
          <a:bodyPr/>
          <a:lstStyle/>
          <a:p>
            <a:pPr eaLnBrk="1" hangingPunct="1"/>
            <a:r>
              <a:rPr lang="en-GB" altLang="ko-KR">
                <a:solidFill>
                  <a:schemeClr val="accent1"/>
                </a:solidFill>
                <a:ea typeface="Gulim" panose="020B0600000101010101" pitchFamily="34" charset="-127"/>
              </a:rPr>
              <a:t>Peptide Bond</a:t>
            </a:r>
          </a:p>
        </p:txBody>
      </p:sp>
      <p:pic>
        <p:nvPicPr>
          <p:cNvPr id="73731" name="Picture 3" descr="peptide_bond_geometry">
            <a:extLst>
              <a:ext uri="{FF2B5EF4-FFF2-40B4-BE49-F238E27FC236}">
                <a16:creationId xmlns:a16="http://schemas.microsoft.com/office/drawing/2014/main" id="{B89CA3F1-9B71-32FE-FFB4-06AB259EA9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1600200"/>
            <a:ext cx="2971800" cy="2763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32" name="Picture 4" descr="polypep">
            <a:extLst>
              <a:ext uri="{FF2B5EF4-FFF2-40B4-BE49-F238E27FC236}">
                <a16:creationId xmlns:a16="http://schemas.microsoft.com/office/drawing/2014/main" id="{8923A159-4B14-9266-3122-51D9757D6A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19739" y="1268414"/>
            <a:ext cx="4835525" cy="243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33" name="Picture 5" descr="pepgeom">
            <a:extLst>
              <a:ext uri="{FF2B5EF4-FFF2-40B4-BE49-F238E27FC236}">
                <a16:creationId xmlns:a16="http://schemas.microsoft.com/office/drawing/2014/main" id="{23D3C203-51A8-AB2B-9C24-F3C9DDF04CE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19738" y="3933825"/>
            <a:ext cx="4857750" cy="267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4754" name="Rectangle 2">
            <a:extLst>
              <a:ext uri="{FF2B5EF4-FFF2-40B4-BE49-F238E27FC236}">
                <a16:creationId xmlns:a16="http://schemas.microsoft.com/office/drawing/2014/main" id="{9F40AAB8-2BFB-5BA6-4136-C603C783094A}"/>
              </a:ext>
            </a:extLst>
          </p:cNvPr>
          <p:cNvSpPr>
            <a:spLocks noGrp="1" noChangeArrowheads="1"/>
          </p:cNvSpPr>
          <p:nvPr>
            <p:ph type="title"/>
          </p:nvPr>
        </p:nvSpPr>
        <p:spPr/>
        <p:txBody>
          <a:bodyPr/>
          <a:lstStyle/>
          <a:p>
            <a:pPr eaLnBrk="1" hangingPunct="1"/>
            <a:r>
              <a:rPr lang="en-GB" altLang="ko-KR">
                <a:ea typeface="Gulim" panose="020B0600000101010101" pitchFamily="34" charset="-127"/>
              </a:rPr>
              <a:t>Planes of peptide bonds</a:t>
            </a:r>
          </a:p>
        </p:txBody>
      </p:sp>
      <p:pic>
        <p:nvPicPr>
          <p:cNvPr id="74755" name="Picture 3" descr="plane_peptide_plane">
            <a:extLst>
              <a:ext uri="{FF2B5EF4-FFF2-40B4-BE49-F238E27FC236}">
                <a16:creationId xmlns:a16="http://schemas.microsoft.com/office/drawing/2014/main" id="{1450E64A-2084-2ABE-0A23-4EFD088070E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1676400"/>
            <a:ext cx="2895600" cy="237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6" name="Picture 4" descr="delocalisation_of_electrons_in_peptide">
            <a:extLst>
              <a:ext uri="{FF2B5EF4-FFF2-40B4-BE49-F238E27FC236}">
                <a16:creationId xmlns:a16="http://schemas.microsoft.com/office/drawing/2014/main" id="{FFCA03A6-08CF-986A-FD40-E91F29E6FA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1752601"/>
            <a:ext cx="4343400" cy="225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7" name="Picture 5" descr="twisting_of_peptide_planes">
            <a:extLst>
              <a:ext uri="{FF2B5EF4-FFF2-40B4-BE49-F238E27FC236}">
                <a16:creationId xmlns:a16="http://schemas.microsoft.com/office/drawing/2014/main" id="{6420200F-09F0-008A-F17A-EB6D1F324B6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33800" y="4114800"/>
            <a:ext cx="4724400" cy="255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5778" name="Rectangle 2">
            <a:extLst>
              <a:ext uri="{FF2B5EF4-FFF2-40B4-BE49-F238E27FC236}">
                <a16:creationId xmlns:a16="http://schemas.microsoft.com/office/drawing/2014/main" id="{C46E73DE-6A7C-C84A-776B-B3C1BED31469}"/>
              </a:ext>
            </a:extLst>
          </p:cNvPr>
          <p:cNvSpPr>
            <a:spLocks noGrp="1" noChangeArrowheads="1"/>
          </p:cNvSpPr>
          <p:nvPr>
            <p:ph type="title"/>
          </p:nvPr>
        </p:nvSpPr>
        <p:spPr>
          <a:xfrm>
            <a:off x="479376" y="404664"/>
            <a:ext cx="3868216" cy="533400"/>
          </a:xfrm>
        </p:spPr>
        <p:txBody>
          <a:bodyPr>
            <a:normAutofit/>
          </a:bodyPr>
          <a:lstStyle/>
          <a:p>
            <a:pPr eaLnBrk="1" hangingPunct="1"/>
            <a:r>
              <a:rPr lang="en-GB" altLang="ko-KR" sz="2800" b="1" dirty="0">
                <a:ea typeface="Gulim" panose="020B0600000101010101" pitchFamily="34" charset="-127"/>
              </a:rPr>
              <a:t>Amino Acid </a:t>
            </a:r>
            <a:r>
              <a:rPr lang="en-GB" altLang="ko-KR" sz="2800" b="1" dirty="0">
                <a:ea typeface="Gulim" panose="020B0600000101010101" pitchFamily="34" charset="-127"/>
                <a:sym typeface="Wingdings" panose="05000000000000000000" pitchFamily="2" charset="2"/>
              </a:rPr>
              <a:t> Protein</a:t>
            </a:r>
            <a:endParaRPr lang="en-GB" altLang="ko-KR" sz="2800" b="1" dirty="0">
              <a:ea typeface="Gulim" panose="020B0600000101010101" pitchFamily="34" charset="-127"/>
            </a:endParaRPr>
          </a:p>
        </p:txBody>
      </p:sp>
      <p:pic>
        <p:nvPicPr>
          <p:cNvPr id="75779" name="Picture 4" descr="protein_overview">
            <a:extLst>
              <a:ext uri="{FF2B5EF4-FFF2-40B4-BE49-F238E27FC236}">
                <a16:creationId xmlns:a16="http://schemas.microsoft.com/office/drawing/2014/main" id="{B27A7EED-B202-2ED6-F3D5-56461DF26AB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55839" y="11344"/>
            <a:ext cx="5328593" cy="6851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6802" name="Rectangle 2">
            <a:extLst>
              <a:ext uri="{FF2B5EF4-FFF2-40B4-BE49-F238E27FC236}">
                <a16:creationId xmlns:a16="http://schemas.microsoft.com/office/drawing/2014/main" id="{D6A1F9E0-10C7-6045-B884-BB2949230893}"/>
              </a:ext>
            </a:extLst>
          </p:cNvPr>
          <p:cNvSpPr>
            <a:spLocks noGrp="1" noChangeArrowheads="1"/>
          </p:cNvSpPr>
          <p:nvPr>
            <p:ph type="title"/>
          </p:nvPr>
        </p:nvSpPr>
        <p:spPr>
          <a:xfrm>
            <a:off x="407368" y="0"/>
            <a:ext cx="9346232" cy="1143000"/>
          </a:xfrm>
        </p:spPr>
        <p:txBody>
          <a:bodyPr/>
          <a:lstStyle/>
          <a:p>
            <a:pPr eaLnBrk="1" hangingPunct="1"/>
            <a:r>
              <a:rPr lang="en-GB" altLang="ko-KR" dirty="0">
                <a:ea typeface="Gulim" panose="020B0600000101010101" pitchFamily="34" charset="-127"/>
              </a:rPr>
              <a:t>Secondary Structures from A</a:t>
            </a:r>
            <a:r>
              <a:rPr lang="en-US" altLang="en-US" dirty="0"/>
              <a:t>.</a:t>
            </a:r>
            <a:r>
              <a:rPr lang="en-GB" altLang="ko-KR" dirty="0">
                <a:ea typeface="Gulim" panose="020B0600000101010101" pitchFamily="34" charset="-127"/>
              </a:rPr>
              <a:t>A</a:t>
            </a:r>
            <a:r>
              <a:rPr lang="en-US" altLang="en-US" dirty="0"/>
              <a:t>.</a:t>
            </a:r>
            <a:endParaRPr lang="en-GB" altLang="ko-KR" dirty="0">
              <a:ea typeface="Gulim" panose="020B0600000101010101" pitchFamily="34" charset="-127"/>
            </a:endParaRPr>
          </a:p>
        </p:txBody>
      </p:sp>
      <p:sp>
        <p:nvSpPr>
          <p:cNvPr id="76803" name="Rectangle 3">
            <a:extLst>
              <a:ext uri="{FF2B5EF4-FFF2-40B4-BE49-F238E27FC236}">
                <a16:creationId xmlns:a16="http://schemas.microsoft.com/office/drawing/2014/main" id="{60F1A0E0-F10E-84C8-4A9A-B534D1108892}"/>
              </a:ext>
            </a:extLst>
          </p:cNvPr>
          <p:cNvSpPr>
            <a:spLocks noGrp="1" noChangeArrowheads="1"/>
          </p:cNvSpPr>
          <p:nvPr>
            <p:ph idx="1"/>
          </p:nvPr>
        </p:nvSpPr>
        <p:spPr>
          <a:xfrm>
            <a:off x="1676400" y="1143000"/>
            <a:ext cx="8610600" cy="1600200"/>
          </a:xfrm>
        </p:spPr>
        <p:txBody>
          <a:bodyPr/>
          <a:lstStyle/>
          <a:p>
            <a:pPr eaLnBrk="1" hangingPunct="1"/>
            <a:r>
              <a:rPr lang="en-GB" altLang="ko-KR">
                <a:ea typeface="Gulim" panose="020B0600000101010101" pitchFamily="34" charset="-127"/>
              </a:rPr>
              <a:t>3 main secondary structure elements</a:t>
            </a:r>
            <a:r>
              <a:rPr lang="en-US" altLang="en-US"/>
              <a:t> often used</a:t>
            </a:r>
            <a:r>
              <a:rPr lang="en-GB" altLang="ko-KR">
                <a:ea typeface="Gulim" panose="020B0600000101010101" pitchFamily="34" charset="-127"/>
              </a:rPr>
              <a:t>.</a:t>
            </a:r>
          </a:p>
          <a:p>
            <a:pPr eaLnBrk="1" hangingPunct="1"/>
            <a:r>
              <a:rPr lang="en-US" altLang="en-US"/>
              <a:t>In reality, t</a:t>
            </a:r>
            <a:r>
              <a:rPr lang="en-GB" altLang="ko-KR">
                <a:ea typeface="Gulim" panose="020B0600000101010101" pitchFamily="34" charset="-127"/>
              </a:rPr>
              <a:t>here are many more types!</a:t>
            </a:r>
            <a:endParaRPr lang="en-US" altLang="en-US"/>
          </a:p>
          <a:p>
            <a:pPr lvl="1" eaLnBrk="1" hangingPunct="1"/>
            <a:r>
              <a:rPr lang="en-US" altLang="en-US" sz="1200"/>
              <a:t>Different types of alpha, beta, coils….</a:t>
            </a:r>
            <a:endParaRPr lang="en-GB" altLang="ko-KR" sz="1200">
              <a:ea typeface="Gulim" panose="020B0600000101010101" pitchFamily="34" charset="-127"/>
            </a:endParaRPr>
          </a:p>
          <a:p>
            <a:pPr eaLnBrk="1" hangingPunct="1">
              <a:buFontTx/>
              <a:buNone/>
            </a:pPr>
            <a:endParaRPr lang="ko-KR" altLang="en-GB" sz="1400">
              <a:ea typeface="Gulim" panose="020B0600000101010101" pitchFamily="34" charset="-127"/>
            </a:endParaRPr>
          </a:p>
        </p:txBody>
      </p:sp>
      <p:pic>
        <p:nvPicPr>
          <p:cNvPr id="76804" name="Picture 4" descr="ahelix3_half">
            <a:extLst>
              <a:ext uri="{FF2B5EF4-FFF2-40B4-BE49-F238E27FC236}">
                <a16:creationId xmlns:a16="http://schemas.microsoft.com/office/drawing/2014/main" id="{DA4692A7-E5A3-7567-7019-C0254A91ED8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2971800"/>
            <a:ext cx="1335088"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805" name="Picture 5" descr="betasheet">
            <a:extLst>
              <a:ext uri="{FF2B5EF4-FFF2-40B4-BE49-F238E27FC236}">
                <a16:creationId xmlns:a16="http://schemas.microsoft.com/office/drawing/2014/main" id="{278EDC06-E118-DE42-3121-9EF19C9025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6600" y="3124201"/>
            <a:ext cx="4903788" cy="292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806" name="Picture 6" descr="betaturn">
            <a:extLst>
              <a:ext uri="{FF2B5EF4-FFF2-40B4-BE49-F238E27FC236}">
                <a16:creationId xmlns:a16="http://schemas.microsoft.com/office/drawing/2014/main" id="{555FD006-A2A1-5709-6DB9-C95C32B9E0B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58201" y="4191001"/>
            <a:ext cx="1573213" cy="134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7826" name="Rectangle 2">
            <a:extLst>
              <a:ext uri="{FF2B5EF4-FFF2-40B4-BE49-F238E27FC236}">
                <a16:creationId xmlns:a16="http://schemas.microsoft.com/office/drawing/2014/main" id="{7AEF95D2-15A5-F5A3-D481-289A10E91F9C}"/>
              </a:ext>
            </a:extLst>
          </p:cNvPr>
          <p:cNvSpPr>
            <a:spLocks noGrp="1" noChangeArrowheads="1"/>
          </p:cNvSpPr>
          <p:nvPr>
            <p:ph type="title"/>
          </p:nvPr>
        </p:nvSpPr>
        <p:spPr/>
        <p:txBody>
          <a:bodyPr/>
          <a:lstStyle/>
          <a:p>
            <a:pPr eaLnBrk="1" hangingPunct="1"/>
            <a:r>
              <a:rPr lang="en-GB" altLang="ko-KR">
                <a:ea typeface="Gulim" panose="020B0600000101010101" pitchFamily="34" charset="-127"/>
              </a:rPr>
              <a:t>Alpha and Beta</a:t>
            </a:r>
          </a:p>
        </p:txBody>
      </p:sp>
      <p:pic>
        <p:nvPicPr>
          <p:cNvPr id="77827" name="Picture 3" descr="topdown_view_of_alpha_helix">
            <a:extLst>
              <a:ext uri="{FF2B5EF4-FFF2-40B4-BE49-F238E27FC236}">
                <a16:creationId xmlns:a16="http://schemas.microsoft.com/office/drawing/2014/main" id="{C323308F-03BB-16D8-042A-9C989081E16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1676400"/>
            <a:ext cx="1862138"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28" name="Picture 4" descr="beta_sheet_plane">
            <a:extLst>
              <a:ext uri="{FF2B5EF4-FFF2-40B4-BE49-F238E27FC236}">
                <a16:creationId xmlns:a16="http://schemas.microsoft.com/office/drawing/2014/main" id="{93ABDCED-62D3-7C7A-E731-44DF4BA5DB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2286000"/>
            <a:ext cx="2286000" cy="35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29" name="Picture 5" descr="parallel_beta_sheet">
            <a:extLst>
              <a:ext uri="{FF2B5EF4-FFF2-40B4-BE49-F238E27FC236}">
                <a16:creationId xmlns:a16="http://schemas.microsoft.com/office/drawing/2014/main" id="{CA58328F-85E8-7D4A-7E12-A77028DC084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4601" y="2286000"/>
            <a:ext cx="4035425"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30" name="Picture 6" descr="anti_parallel_beta_sheet">
            <a:extLst>
              <a:ext uri="{FF2B5EF4-FFF2-40B4-BE49-F238E27FC236}">
                <a16:creationId xmlns:a16="http://schemas.microsoft.com/office/drawing/2014/main" id="{ACD0FF39-25B3-59B4-7FE5-B1564DD134A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24601" y="4038600"/>
            <a:ext cx="4035425" cy="164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8850" name="Rectangle 2">
            <a:extLst>
              <a:ext uri="{FF2B5EF4-FFF2-40B4-BE49-F238E27FC236}">
                <a16:creationId xmlns:a16="http://schemas.microsoft.com/office/drawing/2014/main" id="{A4B59FAA-567F-6ADE-7D9F-1DD456FC55B7}"/>
              </a:ext>
            </a:extLst>
          </p:cNvPr>
          <p:cNvSpPr>
            <a:spLocks noGrp="1" noChangeArrowheads="1"/>
          </p:cNvSpPr>
          <p:nvPr>
            <p:ph type="title"/>
          </p:nvPr>
        </p:nvSpPr>
        <p:spPr>
          <a:xfrm>
            <a:off x="1524001" y="0"/>
            <a:ext cx="8748713" cy="1125538"/>
          </a:xfrm>
        </p:spPr>
        <p:txBody>
          <a:bodyPr/>
          <a:lstStyle/>
          <a:p>
            <a:pPr eaLnBrk="1" hangingPunct="1"/>
            <a:r>
              <a:rPr lang="en-GB" altLang="ko-KR">
                <a:ea typeface="Gulim" panose="020B0600000101010101" pitchFamily="34" charset="-127"/>
              </a:rPr>
              <a:t>Supersecondary Structure</a:t>
            </a:r>
          </a:p>
        </p:txBody>
      </p:sp>
      <p:pic>
        <p:nvPicPr>
          <p:cNvPr id="78851" name="Picture 3" descr="alphacorner_supersecon">
            <a:extLst>
              <a:ext uri="{FF2B5EF4-FFF2-40B4-BE49-F238E27FC236}">
                <a16:creationId xmlns:a16="http://schemas.microsoft.com/office/drawing/2014/main" id="{8B69BDA9-B4CC-80B8-29DC-CB1E258EF8A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2438400"/>
            <a:ext cx="29718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52" name="Picture 4" descr="efhand_supersecon">
            <a:extLst>
              <a:ext uri="{FF2B5EF4-FFF2-40B4-BE49-F238E27FC236}">
                <a16:creationId xmlns:a16="http://schemas.microsoft.com/office/drawing/2014/main" id="{9FA6BE58-E0F3-6414-3568-2DFD8D6D76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0201" y="1676401"/>
            <a:ext cx="2754313" cy="275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53" name="Picture 5" descr="bab_supersecon">
            <a:extLst>
              <a:ext uri="{FF2B5EF4-FFF2-40B4-BE49-F238E27FC236}">
                <a16:creationId xmlns:a16="http://schemas.microsoft.com/office/drawing/2014/main" id="{4683F36C-9C7B-1548-9B40-CAA1CED1FA1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5000" y="4648201"/>
            <a:ext cx="4038600" cy="200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9874" name="Rectangle 2">
            <a:extLst>
              <a:ext uri="{FF2B5EF4-FFF2-40B4-BE49-F238E27FC236}">
                <a16:creationId xmlns:a16="http://schemas.microsoft.com/office/drawing/2014/main" id="{DD17F5B4-B81A-41C7-0FB1-FEEAC6EE41EA}"/>
              </a:ext>
            </a:extLst>
          </p:cNvPr>
          <p:cNvSpPr>
            <a:spLocks noGrp="1" noChangeArrowheads="1"/>
          </p:cNvSpPr>
          <p:nvPr>
            <p:ph type="title"/>
          </p:nvPr>
        </p:nvSpPr>
        <p:spPr>
          <a:xfrm>
            <a:off x="1524001" y="914401"/>
            <a:ext cx="8316913" cy="1484313"/>
          </a:xfrm>
        </p:spPr>
        <p:txBody>
          <a:bodyPr/>
          <a:lstStyle/>
          <a:p>
            <a:pPr eaLnBrk="1" hangingPunct="1"/>
            <a:r>
              <a:rPr lang="en-US" altLang="en-US"/>
              <a:t>Basic knowledge for Bioinformatics </a:t>
            </a:r>
            <a:r>
              <a:rPr lang="en-US" altLang="en-US" sz="3200"/>
              <a:t>(focusing on proteins).</a:t>
            </a:r>
          </a:p>
        </p:txBody>
      </p:sp>
      <p:sp>
        <p:nvSpPr>
          <p:cNvPr id="79875" name="Rectangle 3">
            <a:extLst>
              <a:ext uri="{FF2B5EF4-FFF2-40B4-BE49-F238E27FC236}">
                <a16:creationId xmlns:a16="http://schemas.microsoft.com/office/drawing/2014/main" id="{1D65638D-BD33-5964-5BC5-AE00FFA1473A}"/>
              </a:ext>
            </a:extLst>
          </p:cNvPr>
          <p:cNvSpPr>
            <a:spLocks noGrp="1" noChangeArrowheads="1"/>
          </p:cNvSpPr>
          <p:nvPr>
            <p:ph idx="1"/>
          </p:nvPr>
        </p:nvSpPr>
        <p:spPr>
          <a:xfrm>
            <a:off x="2133601" y="3886200"/>
            <a:ext cx="7847013" cy="2197100"/>
          </a:xfrm>
        </p:spPr>
        <p:txBody>
          <a:bodyPr/>
          <a:lstStyle/>
          <a:p>
            <a:pPr eaLnBrk="1" hangingPunct="1"/>
            <a:r>
              <a:rPr lang="en-US" altLang="en-US"/>
              <a:t>Some basic points to be understood by biologists and non-biologists.</a:t>
            </a:r>
          </a:p>
        </p:txBody>
      </p:sp>
    </p:spTree>
  </p:cSld>
  <p:clrMapOvr>
    <a:masterClrMapping/>
  </p:clrMapOvr>
</p:sld>
</file>

<file path=ppt/theme/theme1.xml><?xml version="1.0" encoding="utf-8"?>
<a:theme xmlns:a="http://schemas.openxmlformats.org/drawingml/2006/main" name="Office 테마">
  <a:themeElements>
    <a:clrScheme name="Office 테마">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테마">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테마">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테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7751</TotalTime>
  <Words>5094</Words>
  <Application>Microsoft Office PowerPoint</Application>
  <PresentationFormat>Widescreen</PresentationFormat>
  <Paragraphs>850</Paragraphs>
  <Slides>120</Slides>
  <Notes>8</Notes>
  <HiddenSlides>0</HiddenSlides>
  <MMClips>0</MMClips>
  <ScaleCrop>false</ScaleCrop>
  <HeadingPairs>
    <vt:vector size="8" baseType="variant">
      <vt:variant>
        <vt:lpstr>Fonts Used</vt:lpstr>
      </vt:variant>
      <vt:variant>
        <vt:i4>12</vt:i4>
      </vt:variant>
      <vt:variant>
        <vt:lpstr>Theme</vt:lpstr>
      </vt:variant>
      <vt:variant>
        <vt:i4>1</vt:i4>
      </vt:variant>
      <vt:variant>
        <vt:lpstr>Embedded OLE Servers</vt:lpstr>
      </vt:variant>
      <vt:variant>
        <vt:i4>1</vt:i4>
      </vt:variant>
      <vt:variant>
        <vt:lpstr>Slide Titles</vt:lpstr>
      </vt:variant>
      <vt:variant>
        <vt:i4>120</vt:i4>
      </vt:variant>
    </vt:vector>
  </HeadingPairs>
  <TitlesOfParts>
    <vt:vector size="134" baseType="lpstr">
      <vt:lpstr>Gulim</vt:lpstr>
      <vt:lpstr>Harding</vt:lpstr>
      <vt:lpstr>HY태백B</vt:lpstr>
      <vt:lpstr>Monotype Sorts</vt:lpstr>
      <vt:lpstr>Arial</vt:lpstr>
      <vt:lpstr>Arial Narrow</vt:lpstr>
      <vt:lpstr>Calibri</vt:lpstr>
      <vt:lpstr>Calibri Light</vt:lpstr>
      <vt:lpstr>Courier New</vt:lpstr>
      <vt:lpstr>Times New Roman</vt:lpstr>
      <vt:lpstr>Verdana</vt:lpstr>
      <vt:lpstr>Wingdings</vt:lpstr>
      <vt:lpstr>Office 테마</vt:lpstr>
      <vt:lpstr>Picture</vt:lpstr>
      <vt:lpstr>Intro for Advanced Geromics</vt:lpstr>
      <vt:lpstr>BiO Acknowledgement</vt:lpstr>
      <vt:lpstr>책임선언 한계 (BioDisclaimer)</vt:lpstr>
      <vt:lpstr>BME50601</vt:lpstr>
      <vt:lpstr>PowerPoint Presentation</vt:lpstr>
      <vt:lpstr>PowerPoint Presentation</vt:lpstr>
      <vt:lpstr>Goal: Knowing Biological Aging</vt:lpstr>
      <vt:lpstr>Goal: Knowing Biological Aging</vt:lpstr>
      <vt:lpstr>What is 제로믹스 in Korean?</vt:lpstr>
      <vt:lpstr>What is 극노화 (克老化)?</vt:lpstr>
      <vt:lpstr>逆노화 (역노화)</vt:lpstr>
      <vt:lpstr>Geromics</vt:lpstr>
      <vt:lpstr>What is Geromics in the west?</vt:lpstr>
      <vt:lpstr>What is Omics (체학)? </vt:lpstr>
      <vt:lpstr>What is ome (체)?</vt:lpstr>
      <vt:lpstr>PowerPoint Presentation</vt:lpstr>
      <vt:lpstr>Why Geromics?        (Personal path finding)</vt:lpstr>
      <vt:lpstr>KOGIC: GenomeLab</vt:lpstr>
      <vt:lpstr>PowerPoint Presentation</vt:lpstr>
      <vt:lpstr>PowerPoint Presentation</vt:lpstr>
      <vt:lpstr>Biolecture.org</vt:lpstr>
      <vt:lpstr>It is alright!</vt:lpstr>
      <vt:lpstr>Science is fun</vt:lpstr>
      <vt:lpstr>English is your language.</vt:lpstr>
      <vt:lpstr>Leadership &amp; Followship</vt:lpstr>
      <vt:lpstr>Syntropy &amp; Negentropy of Life Evolution</vt:lpstr>
      <vt:lpstr>Darwinism is misleading and wrong.</vt:lpstr>
      <vt:lpstr>Purpose Disorientation</vt:lpstr>
      <vt:lpstr>How to talk?</vt:lpstr>
      <vt:lpstr>How to read research papers?</vt:lpstr>
      <vt:lpstr>Research Papers for graduates</vt:lpstr>
      <vt:lpstr>How to write a research paper?</vt:lpstr>
      <vt:lpstr>PowerPoint Presentation</vt:lpstr>
      <vt:lpstr>PowerPoint Presentation</vt:lpstr>
      <vt:lpstr>Fig. 1: Dynamics of DNA methylation in L1 loci during aging.</vt:lpstr>
      <vt:lpstr>PowerPoint Presentation</vt:lpstr>
      <vt:lpstr>Abstract</vt:lpstr>
      <vt:lpstr>How to present?</vt:lpstr>
      <vt:lpstr>How to think?</vt:lpstr>
      <vt:lpstr>Students   ALT</vt:lpstr>
      <vt:lpstr>Philosophy</vt:lpstr>
      <vt:lpstr>Scientific Thinking and Questioning</vt:lpstr>
      <vt:lpstr>How to interact with other BiO? </vt:lpstr>
      <vt:lpstr>SELF</vt:lpstr>
      <vt:lpstr>Bioinformatics Principles</vt:lpstr>
      <vt:lpstr>World Map: Land Area</vt:lpstr>
      <vt:lpstr>What map?</vt:lpstr>
      <vt:lpstr>What map ?</vt:lpstr>
      <vt:lpstr>Gangnido 1402</vt:lpstr>
      <vt:lpstr>Lesson</vt:lpstr>
      <vt:lpstr>First principles first</vt:lpstr>
      <vt:lpstr>The origin of the universe</vt:lpstr>
      <vt:lpstr>What is essence of the universe? : information</vt:lpstr>
      <vt:lpstr>Assumption/Hypothesis:</vt:lpstr>
      <vt:lpstr>Assumption / Hypothesis: </vt:lpstr>
      <vt:lpstr>Assumption/Hypothesis: </vt:lpstr>
      <vt:lpstr>So, what is the universe?</vt:lpstr>
      <vt:lpstr>“Para-Programmed” Meta-Programmed</vt:lpstr>
      <vt:lpstr>Physical universe is an instance of the informational universe </vt:lpstr>
      <vt:lpstr>Schematic representation of para-determined information universe</vt:lpstr>
      <vt:lpstr>What is Life?</vt:lpstr>
      <vt:lpstr>Switching  State Change</vt:lpstr>
      <vt:lpstr>IFE:  Infinitely Fractal Encapsulation</vt:lpstr>
      <vt:lpstr>Information Hierarchy</vt:lpstr>
      <vt:lpstr>Reproducing chemicals  Human</vt:lpstr>
      <vt:lpstr>Fundamentals for bioinformatics</vt:lpstr>
      <vt:lpstr>Life is Complex(?)</vt:lpstr>
      <vt:lpstr>The core of Biology</vt:lpstr>
      <vt:lpstr>Evolution, </vt:lpstr>
      <vt:lpstr>Long Definition of Bioinformatics</vt:lpstr>
      <vt:lpstr>Short Definition of Bioinformatics</vt:lpstr>
      <vt:lpstr>Brief history of Biology</vt:lpstr>
      <vt:lpstr>PowerPoint Presentation</vt:lpstr>
      <vt:lpstr>Bioinformatics in time</vt:lpstr>
      <vt:lpstr>Bioinformatics in time</vt:lpstr>
      <vt:lpstr>Major Domains of Bioinformatics</vt:lpstr>
      <vt:lpstr>Bioinformatics </vt:lpstr>
      <vt:lpstr>Major Parts of Bioinformatics:</vt:lpstr>
      <vt:lpstr>Applied Fields of Bioinformatics</vt:lpstr>
      <vt:lpstr>PowerPoint Presentation</vt:lpstr>
      <vt:lpstr>PowerPoint Presentation</vt:lpstr>
      <vt:lpstr>PowerPoint Presentation</vt:lpstr>
      <vt:lpstr>PowerPoint Presentation</vt:lpstr>
      <vt:lpstr>PowerPoint Presentation</vt:lpstr>
      <vt:lpstr>Bioinformatic problems boil down to:</vt:lpstr>
      <vt:lpstr>Ways of representing BioEntities</vt:lpstr>
      <vt:lpstr>Computer</vt:lpstr>
      <vt:lpstr>Very Basic information for non-biologists.</vt:lpstr>
      <vt:lpstr>Proteins</vt:lpstr>
      <vt:lpstr>Amino Acids (L-form)</vt:lpstr>
      <vt:lpstr>PowerPoint Presentation</vt:lpstr>
      <vt:lpstr>Amino Acids</vt:lpstr>
      <vt:lpstr>Peptide Bond</vt:lpstr>
      <vt:lpstr>Planes of peptide bonds</vt:lpstr>
      <vt:lpstr>Amino Acid  Protein</vt:lpstr>
      <vt:lpstr>Secondary Structures from A.A.</vt:lpstr>
      <vt:lpstr>Alpha and Beta</vt:lpstr>
      <vt:lpstr>Supersecondary Structure</vt:lpstr>
      <vt:lpstr>Basic knowledge for Bioinformatics (focusing on proteins).</vt:lpstr>
      <vt:lpstr>Protein</vt:lpstr>
      <vt:lpstr>Only 1,000  Protein shapes? Year 2001</vt:lpstr>
      <vt:lpstr>Only 1,000  Protein superfamilies? Year 2001</vt:lpstr>
      <vt:lpstr>e.g) 11 very common superfamilies</vt:lpstr>
      <vt:lpstr>Only around 10,000 proteins?</vt:lpstr>
      <vt:lpstr>Functional diversity  organizational and regulatory differences</vt:lpstr>
      <vt:lpstr>Organising Structures and Sequences bioinformatically</vt:lpstr>
      <vt:lpstr>Mass production of data (High throughput technology)</vt:lpstr>
      <vt:lpstr>Present Bioinformatic The challenges: </vt:lpstr>
      <vt:lpstr>Basics:  Representations of protein sequences and their applications</vt:lpstr>
      <vt:lpstr>Amino Acids Representation</vt:lpstr>
      <vt:lpstr>Single Sequence representations </vt:lpstr>
      <vt:lpstr>Accessing Bioperl CodonTable (from object oriented module)</vt:lpstr>
      <vt:lpstr>Computing &amp; Computers</vt:lpstr>
      <vt:lpstr>Computable?</vt:lpstr>
      <vt:lpstr>Computer?</vt:lpstr>
      <vt:lpstr>First computing device</vt:lpstr>
      <vt:lpstr>PowerPoint Presentation</vt:lpstr>
      <vt:lpstr>Modern Computers</vt:lpstr>
      <vt:lpstr>Computing architecture</vt:lpstr>
      <vt:lpstr>PowerPoint Presentation</vt:lpstr>
    </vt:vector>
  </TitlesOfParts>
  <Company>MRC-DUNN Human Nutrition Unit, Cambridg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dc:title>
  <dc:creator>Jong Park</dc:creator>
  <cp:lastModifiedBy>(교원) 박종화 (바이오메디컬공학과)</cp:lastModifiedBy>
  <cp:revision>681</cp:revision>
  <cp:lastPrinted>1601-01-01T00:00:00Z</cp:lastPrinted>
  <dcterms:created xsi:type="dcterms:W3CDTF">2001-06-02T01:22:48Z</dcterms:created>
  <dcterms:modified xsi:type="dcterms:W3CDTF">2025-03-06T06:33:49Z</dcterms:modified>
</cp:coreProperties>
</file>