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8" r:id="rId5"/>
    <p:sldId id="259" r:id="rId6"/>
    <p:sldId id="257" r:id="rId7"/>
    <p:sldId id="260" r:id="rId8"/>
    <p:sldId id="262" r:id="rId9"/>
    <p:sldId id="261" r:id="rId10"/>
    <p:sldId id="264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ghan Yoon" userId="309fad87a5e63efa" providerId="LiveId" clId="{F81340CA-3F0D-459B-8769-95AAC7A40784}"/>
    <pc:docChg chg="undo custSel addSld delSld modSld sldOrd">
      <pc:chgData name="Changhan Yoon" userId="309fad87a5e63efa" providerId="LiveId" clId="{F81340CA-3F0D-459B-8769-95AAC7A40784}" dt="2023-12-08T06:35:59.573" v="2687" actId="207"/>
      <pc:docMkLst>
        <pc:docMk/>
      </pc:docMkLst>
      <pc:sldChg chg="modSp mod">
        <pc:chgData name="Changhan Yoon" userId="309fad87a5e63efa" providerId="LiveId" clId="{F81340CA-3F0D-459B-8769-95AAC7A40784}" dt="2023-12-08T04:49:16.175" v="1416" actId="20577"/>
        <pc:sldMkLst>
          <pc:docMk/>
          <pc:sldMk cId="934582619" sldId="256"/>
        </pc:sldMkLst>
        <pc:spChg chg="mod">
          <ac:chgData name="Changhan Yoon" userId="309fad87a5e63efa" providerId="LiveId" clId="{F81340CA-3F0D-459B-8769-95AAC7A40784}" dt="2023-12-08T04:49:16.175" v="1416" actId="20577"/>
          <ac:spMkLst>
            <pc:docMk/>
            <pc:sldMk cId="934582619" sldId="256"/>
            <ac:spMk id="2" creationId="{817A9933-3964-489A-9270-A5661093AD69}"/>
          </ac:spMkLst>
        </pc:spChg>
      </pc:sldChg>
      <pc:sldChg chg="addSp modSp mod">
        <pc:chgData name="Changhan Yoon" userId="309fad87a5e63efa" providerId="LiveId" clId="{F81340CA-3F0D-459B-8769-95AAC7A40784}" dt="2023-12-08T06:01:48.287" v="1843" actId="1076"/>
        <pc:sldMkLst>
          <pc:docMk/>
          <pc:sldMk cId="2814608139" sldId="257"/>
        </pc:sldMkLst>
        <pc:spChg chg="mod">
          <ac:chgData name="Changhan Yoon" userId="309fad87a5e63efa" providerId="LiveId" clId="{F81340CA-3F0D-459B-8769-95AAC7A40784}" dt="2023-12-08T04:48:30.054" v="1408" actId="20577"/>
          <ac:spMkLst>
            <pc:docMk/>
            <pc:sldMk cId="2814608139" sldId="257"/>
            <ac:spMk id="2" creationId="{EE6F0B86-F3D6-455C-B2D2-E0A876FB227F}"/>
          </ac:spMkLst>
        </pc:spChg>
        <pc:spChg chg="add mod">
          <ac:chgData name="Changhan Yoon" userId="309fad87a5e63efa" providerId="LiveId" clId="{F81340CA-3F0D-459B-8769-95AAC7A40784}" dt="2023-12-08T06:01:48.287" v="1843" actId="1076"/>
          <ac:spMkLst>
            <pc:docMk/>
            <pc:sldMk cId="2814608139" sldId="257"/>
            <ac:spMk id="3" creationId="{5B599C99-086C-4A00-A806-4D60111FC818}"/>
          </ac:spMkLst>
        </pc:spChg>
        <pc:picChg chg="mod">
          <ac:chgData name="Changhan Yoon" userId="309fad87a5e63efa" providerId="LiveId" clId="{F81340CA-3F0D-459B-8769-95AAC7A40784}" dt="2023-12-08T06:01:31.427" v="1830" actId="1076"/>
          <ac:picMkLst>
            <pc:docMk/>
            <pc:sldMk cId="2814608139" sldId="257"/>
            <ac:picMk id="8" creationId="{B338BCF8-0362-4419-B29E-0B21A3B52ECE}"/>
          </ac:picMkLst>
        </pc:picChg>
      </pc:sldChg>
      <pc:sldChg chg="modSp mod">
        <pc:chgData name="Changhan Yoon" userId="309fad87a5e63efa" providerId="LiveId" clId="{F81340CA-3F0D-459B-8769-95AAC7A40784}" dt="2023-12-08T06:16:04.987" v="2192" actId="27636"/>
        <pc:sldMkLst>
          <pc:docMk/>
          <pc:sldMk cId="666262773" sldId="258"/>
        </pc:sldMkLst>
        <pc:spChg chg="mod">
          <ac:chgData name="Changhan Yoon" userId="309fad87a5e63efa" providerId="LiveId" clId="{F81340CA-3F0D-459B-8769-95AAC7A40784}" dt="2023-12-08T06:16:04.987" v="2192" actId="27636"/>
          <ac:spMkLst>
            <pc:docMk/>
            <pc:sldMk cId="666262773" sldId="258"/>
            <ac:spMk id="3" creationId="{325D4B4E-D377-40A1-AA0D-8F92E2493412}"/>
          </ac:spMkLst>
        </pc:spChg>
      </pc:sldChg>
      <pc:sldChg chg="modSp mod">
        <pc:chgData name="Changhan Yoon" userId="309fad87a5e63efa" providerId="LiveId" clId="{F81340CA-3F0D-459B-8769-95AAC7A40784}" dt="2023-12-08T04:45:15.191" v="1384" actId="20577"/>
        <pc:sldMkLst>
          <pc:docMk/>
          <pc:sldMk cId="3195192779" sldId="259"/>
        </pc:sldMkLst>
        <pc:spChg chg="mod">
          <ac:chgData name="Changhan Yoon" userId="309fad87a5e63efa" providerId="LiveId" clId="{F81340CA-3F0D-459B-8769-95AAC7A40784}" dt="2023-12-08T04:44:31.327" v="1362" actId="20577"/>
          <ac:spMkLst>
            <pc:docMk/>
            <pc:sldMk cId="3195192779" sldId="259"/>
            <ac:spMk id="2" creationId="{B7E909EF-BF6E-4B10-8CAD-F358482F4F3C}"/>
          </ac:spMkLst>
        </pc:spChg>
        <pc:spChg chg="mod">
          <ac:chgData name="Changhan Yoon" userId="309fad87a5e63efa" providerId="LiveId" clId="{F81340CA-3F0D-459B-8769-95AAC7A40784}" dt="2023-12-08T04:45:15.191" v="1384" actId="20577"/>
          <ac:spMkLst>
            <pc:docMk/>
            <pc:sldMk cId="3195192779" sldId="259"/>
            <ac:spMk id="3" creationId="{FB4E08C6-962F-47C1-8A7C-396FBDCA5D58}"/>
          </ac:spMkLst>
        </pc:spChg>
      </pc:sldChg>
      <pc:sldChg chg="addSp delSp modSp mod">
        <pc:chgData name="Changhan Yoon" userId="309fad87a5e63efa" providerId="LiveId" clId="{F81340CA-3F0D-459B-8769-95AAC7A40784}" dt="2023-12-08T04:54:04.977" v="1496" actId="1076"/>
        <pc:sldMkLst>
          <pc:docMk/>
          <pc:sldMk cId="2869588348" sldId="260"/>
        </pc:sldMkLst>
        <pc:spChg chg="del mod">
          <ac:chgData name="Changhan Yoon" userId="309fad87a5e63efa" providerId="LiveId" clId="{F81340CA-3F0D-459B-8769-95AAC7A40784}" dt="2023-12-08T04:51:04.426" v="1441" actId="478"/>
          <ac:spMkLst>
            <pc:docMk/>
            <pc:sldMk cId="2869588348" sldId="260"/>
            <ac:spMk id="7" creationId="{F751190B-6521-41A4-8FDB-35F31B631BA9}"/>
          </ac:spMkLst>
        </pc:spChg>
        <pc:spChg chg="add mod">
          <ac:chgData name="Changhan Yoon" userId="309fad87a5e63efa" providerId="LiveId" clId="{F81340CA-3F0D-459B-8769-95AAC7A40784}" dt="2023-12-08T04:54:04.977" v="1496" actId="1076"/>
          <ac:spMkLst>
            <pc:docMk/>
            <pc:sldMk cId="2869588348" sldId="260"/>
            <ac:spMk id="10" creationId="{DC95E7A3-EAC2-414C-8E41-7DFA392CD599}"/>
          </ac:spMkLst>
        </pc:spChg>
        <pc:spChg chg="add mod">
          <ac:chgData name="Changhan Yoon" userId="309fad87a5e63efa" providerId="LiveId" clId="{F81340CA-3F0D-459B-8769-95AAC7A40784}" dt="2023-12-08T04:51:07.619" v="1442" actId="1076"/>
          <ac:spMkLst>
            <pc:docMk/>
            <pc:sldMk cId="2869588348" sldId="260"/>
            <ac:spMk id="12" creationId="{52B18952-3EA6-4F2C-8C7C-C6B8BEA79321}"/>
          </ac:spMkLst>
        </pc:spChg>
        <pc:spChg chg="add mod">
          <ac:chgData name="Changhan Yoon" userId="309fad87a5e63efa" providerId="LiveId" clId="{F81340CA-3F0D-459B-8769-95AAC7A40784}" dt="2023-12-08T04:51:07.619" v="1442" actId="1076"/>
          <ac:spMkLst>
            <pc:docMk/>
            <pc:sldMk cId="2869588348" sldId="260"/>
            <ac:spMk id="14" creationId="{D5563E44-B150-4363-AF99-4153729D39D3}"/>
          </ac:spMkLst>
        </pc:spChg>
        <pc:spChg chg="add mod">
          <ac:chgData name="Changhan Yoon" userId="309fad87a5e63efa" providerId="LiveId" clId="{F81340CA-3F0D-459B-8769-95AAC7A40784}" dt="2023-12-08T04:51:43.961" v="1448" actId="208"/>
          <ac:spMkLst>
            <pc:docMk/>
            <pc:sldMk cId="2869588348" sldId="260"/>
            <ac:spMk id="15" creationId="{617E3FD1-D823-410B-B152-6112F425A60D}"/>
          </ac:spMkLst>
        </pc:spChg>
        <pc:spChg chg="add mod">
          <ac:chgData name="Changhan Yoon" userId="309fad87a5e63efa" providerId="LiveId" clId="{F81340CA-3F0D-459B-8769-95AAC7A40784}" dt="2023-12-08T04:53:19.977" v="1479" actId="1076"/>
          <ac:spMkLst>
            <pc:docMk/>
            <pc:sldMk cId="2869588348" sldId="260"/>
            <ac:spMk id="16" creationId="{660A7069-5787-47F7-84E1-869B2B5ECBFB}"/>
          </ac:spMkLst>
        </pc:spChg>
        <pc:spChg chg="add mod">
          <ac:chgData name="Changhan Yoon" userId="309fad87a5e63efa" providerId="LiveId" clId="{F81340CA-3F0D-459B-8769-95AAC7A40784}" dt="2023-12-08T04:53:32.239" v="1483" actId="14100"/>
          <ac:spMkLst>
            <pc:docMk/>
            <pc:sldMk cId="2869588348" sldId="260"/>
            <ac:spMk id="21" creationId="{2CE5CA65-D4FD-415E-A52A-DC60852AAC29}"/>
          </ac:spMkLst>
        </pc:spChg>
        <pc:spChg chg="add mod">
          <ac:chgData name="Changhan Yoon" userId="309fad87a5e63efa" providerId="LiveId" clId="{F81340CA-3F0D-459B-8769-95AAC7A40784}" dt="2023-12-08T04:53:54.417" v="1494" actId="1076"/>
          <ac:spMkLst>
            <pc:docMk/>
            <pc:sldMk cId="2869588348" sldId="260"/>
            <ac:spMk id="23" creationId="{D0A7EC45-3FD2-48E4-B346-932C1800A680}"/>
          </ac:spMkLst>
        </pc:spChg>
        <pc:picChg chg="mod">
          <ac:chgData name="Changhan Yoon" userId="309fad87a5e63efa" providerId="LiveId" clId="{F81340CA-3F0D-459B-8769-95AAC7A40784}" dt="2023-12-08T04:53:42.963" v="1490" actId="1076"/>
          <ac:picMkLst>
            <pc:docMk/>
            <pc:sldMk cId="2869588348" sldId="260"/>
            <ac:picMk id="5" creationId="{2A19E463-C586-4F6B-B99A-8E676189C9EB}"/>
          </ac:picMkLst>
        </pc:picChg>
        <pc:cxnChg chg="add mod">
          <ac:chgData name="Changhan Yoon" userId="309fad87a5e63efa" providerId="LiveId" clId="{F81340CA-3F0D-459B-8769-95AAC7A40784}" dt="2023-12-08T04:54:02.261" v="1495" actId="14100"/>
          <ac:cxnSpMkLst>
            <pc:docMk/>
            <pc:sldMk cId="2869588348" sldId="260"/>
            <ac:cxnSpMk id="9" creationId="{43076FD9-0564-4C39-9B34-C85BA7C419DB}"/>
          </ac:cxnSpMkLst>
        </pc:cxnChg>
      </pc:sldChg>
      <pc:sldChg chg="modSp new mod">
        <pc:chgData name="Changhan Yoon" userId="309fad87a5e63efa" providerId="LiveId" clId="{F81340CA-3F0D-459B-8769-95AAC7A40784}" dt="2023-12-08T05:57:49.735" v="1820" actId="207"/>
        <pc:sldMkLst>
          <pc:docMk/>
          <pc:sldMk cId="1278840630" sldId="261"/>
        </pc:sldMkLst>
        <pc:spChg chg="mod">
          <ac:chgData name="Changhan Yoon" userId="309fad87a5e63efa" providerId="LiveId" clId="{F81340CA-3F0D-459B-8769-95AAC7A40784}" dt="2023-12-08T04:16:09.402" v="23" actId="20577"/>
          <ac:spMkLst>
            <pc:docMk/>
            <pc:sldMk cId="1278840630" sldId="261"/>
            <ac:spMk id="2" creationId="{5AC68D38-66BA-4D99-97FC-D8A2224D60EE}"/>
          </ac:spMkLst>
        </pc:spChg>
        <pc:spChg chg="mod">
          <ac:chgData name="Changhan Yoon" userId="309fad87a5e63efa" providerId="LiveId" clId="{F81340CA-3F0D-459B-8769-95AAC7A40784}" dt="2023-12-08T05:57:49.735" v="1820" actId="207"/>
          <ac:spMkLst>
            <pc:docMk/>
            <pc:sldMk cId="1278840630" sldId="261"/>
            <ac:spMk id="3" creationId="{FA19E306-6F08-417A-87FF-EC4479D49C32}"/>
          </ac:spMkLst>
        </pc:spChg>
      </pc:sldChg>
      <pc:sldChg chg="modSp new mod">
        <pc:chgData name="Changhan Yoon" userId="309fad87a5e63efa" providerId="LiveId" clId="{F81340CA-3F0D-459B-8769-95AAC7A40784}" dt="2023-12-08T05:52:44.038" v="1786" actId="20577"/>
        <pc:sldMkLst>
          <pc:docMk/>
          <pc:sldMk cId="1359415964" sldId="262"/>
        </pc:sldMkLst>
        <pc:spChg chg="mod">
          <ac:chgData name="Changhan Yoon" userId="309fad87a5e63efa" providerId="LiveId" clId="{F81340CA-3F0D-459B-8769-95AAC7A40784}" dt="2023-12-08T05:43:55.965" v="1519" actId="20577"/>
          <ac:spMkLst>
            <pc:docMk/>
            <pc:sldMk cId="1359415964" sldId="262"/>
            <ac:spMk id="2" creationId="{0F1C14C8-314D-49DC-B2C7-2AC1FCB70173}"/>
          </ac:spMkLst>
        </pc:spChg>
        <pc:spChg chg="mod">
          <ac:chgData name="Changhan Yoon" userId="309fad87a5e63efa" providerId="LiveId" clId="{F81340CA-3F0D-459B-8769-95AAC7A40784}" dt="2023-12-08T05:52:44.038" v="1786" actId="20577"/>
          <ac:spMkLst>
            <pc:docMk/>
            <pc:sldMk cId="1359415964" sldId="262"/>
            <ac:spMk id="3" creationId="{519E86DE-8C94-4A0B-B76E-94554F8A9341}"/>
          </ac:spMkLst>
        </pc:spChg>
      </pc:sldChg>
      <pc:sldChg chg="modSp new del mod ord">
        <pc:chgData name="Changhan Yoon" userId="309fad87a5e63efa" providerId="LiveId" clId="{F81340CA-3F0D-459B-8769-95AAC7A40784}" dt="2023-12-08T04:40:26.806" v="1240" actId="47"/>
        <pc:sldMkLst>
          <pc:docMk/>
          <pc:sldMk cId="3618655290" sldId="262"/>
        </pc:sldMkLst>
        <pc:spChg chg="mod">
          <ac:chgData name="Changhan Yoon" userId="309fad87a5e63efa" providerId="LiveId" clId="{F81340CA-3F0D-459B-8769-95AAC7A40784}" dt="2023-12-08T04:38:09.039" v="1066" actId="20577"/>
          <ac:spMkLst>
            <pc:docMk/>
            <pc:sldMk cId="3618655290" sldId="262"/>
            <ac:spMk id="2" creationId="{9530592F-CE0D-43E5-88A8-12CC576B064F}"/>
          </ac:spMkLst>
        </pc:spChg>
        <pc:spChg chg="mod">
          <ac:chgData name="Changhan Yoon" userId="309fad87a5e63efa" providerId="LiveId" clId="{F81340CA-3F0D-459B-8769-95AAC7A40784}" dt="2023-12-08T04:34:51.031" v="1014" actId="20577"/>
          <ac:spMkLst>
            <pc:docMk/>
            <pc:sldMk cId="3618655290" sldId="262"/>
            <ac:spMk id="3" creationId="{EE87649E-0C13-49A4-A00B-91147A2D489A}"/>
          </ac:spMkLst>
        </pc:spChg>
      </pc:sldChg>
      <pc:sldChg chg="modSp add mod">
        <pc:chgData name="Changhan Yoon" userId="309fad87a5e63efa" providerId="LiveId" clId="{F81340CA-3F0D-459B-8769-95AAC7A40784}" dt="2023-12-08T06:15:29.126" v="2190" actId="20577"/>
        <pc:sldMkLst>
          <pc:docMk/>
          <pc:sldMk cId="1415116742" sldId="263"/>
        </pc:sldMkLst>
        <pc:spChg chg="mod">
          <ac:chgData name="Changhan Yoon" userId="309fad87a5e63efa" providerId="LiveId" clId="{F81340CA-3F0D-459B-8769-95AAC7A40784}" dt="2023-12-08T05:58:06.989" v="1829" actId="20577"/>
          <ac:spMkLst>
            <pc:docMk/>
            <pc:sldMk cId="1415116742" sldId="263"/>
            <ac:spMk id="2" creationId="{5AC68D38-66BA-4D99-97FC-D8A2224D60EE}"/>
          </ac:spMkLst>
        </pc:spChg>
        <pc:spChg chg="mod">
          <ac:chgData name="Changhan Yoon" userId="309fad87a5e63efa" providerId="LiveId" clId="{F81340CA-3F0D-459B-8769-95AAC7A40784}" dt="2023-12-08T06:15:29.126" v="2190" actId="20577"/>
          <ac:spMkLst>
            <pc:docMk/>
            <pc:sldMk cId="1415116742" sldId="263"/>
            <ac:spMk id="3" creationId="{FA19E306-6F08-417A-87FF-EC4479D49C32}"/>
          </ac:spMkLst>
        </pc:spChg>
      </pc:sldChg>
      <pc:sldChg chg="modSp new mod">
        <pc:chgData name="Changhan Yoon" userId="309fad87a5e63efa" providerId="LiveId" clId="{F81340CA-3F0D-459B-8769-95AAC7A40784}" dt="2023-12-08T06:35:59.573" v="2687" actId="207"/>
        <pc:sldMkLst>
          <pc:docMk/>
          <pc:sldMk cId="3604240410" sldId="264"/>
        </pc:sldMkLst>
        <pc:spChg chg="mod">
          <ac:chgData name="Changhan Yoon" userId="309fad87a5e63efa" providerId="LiveId" clId="{F81340CA-3F0D-459B-8769-95AAC7A40784}" dt="2023-12-08T06:05:18.488" v="1854" actId="20577"/>
          <ac:spMkLst>
            <pc:docMk/>
            <pc:sldMk cId="3604240410" sldId="264"/>
            <ac:spMk id="2" creationId="{82FFBE5D-D9D8-42BD-94DA-2F3EB566EC72}"/>
          </ac:spMkLst>
        </pc:spChg>
        <pc:spChg chg="mod">
          <ac:chgData name="Changhan Yoon" userId="309fad87a5e63efa" providerId="LiveId" clId="{F81340CA-3F0D-459B-8769-95AAC7A40784}" dt="2023-12-08T06:35:59.573" v="2687" actId="207"/>
          <ac:spMkLst>
            <pc:docMk/>
            <pc:sldMk cId="3604240410" sldId="264"/>
            <ac:spMk id="3" creationId="{95507B71-9F37-406E-A899-49252268251D}"/>
          </ac:spMkLst>
        </pc:spChg>
      </pc:sldChg>
      <pc:sldChg chg="addSp delSp modSp new mod">
        <pc:chgData name="Changhan Yoon" userId="309fad87a5e63efa" providerId="LiveId" clId="{F81340CA-3F0D-459B-8769-95AAC7A40784}" dt="2023-12-08T06:29:22.158" v="2584" actId="1076"/>
        <pc:sldMkLst>
          <pc:docMk/>
          <pc:sldMk cId="581059251" sldId="265"/>
        </pc:sldMkLst>
        <pc:spChg chg="mod">
          <ac:chgData name="Changhan Yoon" userId="309fad87a5e63efa" providerId="LiveId" clId="{F81340CA-3F0D-459B-8769-95AAC7A40784}" dt="2023-12-08T06:29:22.158" v="2584" actId="1076"/>
          <ac:spMkLst>
            <pc:docMk/>
            <pc:sldMk cId="581059251" sldId="265"/>
            <ac:spMk id="2" creationId="{01D87C98-20A2-4058-84A4-4E7D8B8329C9}"/>
          </ac:spMkLst>
        </pc:spChg>
        <pc:spChg chg="del">
          <ac:chgData name="Changhan Yoon" userId="309fad87a5e63efa" providerId="LiveId" clId="{F81340CA-3F0D-459B-8769-95AAC7A40784}" dt="2023-12-08T06:26:15.274" v="2481"/>
          <ac:spMkLst>
            <pc:docMk/>
            <pc:sldMk cId="581059251" sldId="265"/>
            <ac:spMk id="3" creationId="{06CAEC67-55B7-440E-8F41-5F303F145C46}"/>
          </ac:spMkLst>
        </pc:spChg>
        <pc:picChg chg="add mod">
          <ac:chgData name="Changhan Yoon" userId="309fad87a5e63efa" providerId="LiveId" clId="{F81340CA-3F0D-459B-8769-95AAC7A40784}" dt="2023-12-08T06:28:58.854" v="2582" actId="1076"/>
          <ac:picMkLst>
            <pc:docMk/>
            <pc:sldMk cId="581059251" sldId="265"/>
            <ac:picMk id="5" creationId="{D3C85C30-CD6A-4569-A530-0379382D0BAD}"/>
          </ac:picMkLst>
        </pc:picChg>
        <pc:picChg chg="add mod">
          <ac:chgData name="Changhan Yoon" userId="309fad87a5e63efa" providerId="LiveId" clId="{F81340CA-3F0D-459B-8769-95AAC7A40784}" dt="2023-12-08T06:29:06.925" v="2583" actId="1076"/>
          <ac:picMkLst>
            <pc:docMk/>
            <pc:sldMk cId="581059251" sldId="265"/>
            <ac:picMk id="6" creationId="{C706B815-AFBA-4814-A35E-242252A870D5}"/>
          </ac:picMkLst>
        </pc:picChg>
        <pc:picChg chg="add mod">
          <ac:chgData name="Changhan Yoon" userId="309fad87a5e63efa" providerId="LiveId" clId="{F81340CA-3F0D-459B-8769-95AAC7A40784}" dt="2023-12-08T06:28:53.978" v="2581" actId="1076"/>
          <ac:picMkLst>
            <pc:docMk/>
            <pc:sldMk cId="581059251" sldId="265"/>
            <ac:picMk id="7" creationId="{91C7755A-0F12-4782-AC65-D5F9F7F940EA}"/>
          </ac:picMkLst>
        </pc:picChg>
        <pc:picChg chg="add mod">
          <ac:chgData name="Changhan Yoon" userId="309fad87a5e63efa" providerId="LiveId" clId="{F81340CA-3F0D-459B-8769-95AAC7A40784}" dt="2023-12-08T06:26:58.794" v="2523" actId="1076"/>
          <ac:picMkLst>
            <pc:docMk/>
            <pc:sldMk cId="581059251" sldId="265"/>
            <ac:picMk id="1026" creationId="{822EFD18-86EA-49FE-9A21-A0BCD10D9CB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87CB32-7436-4555-9C29-33A149C36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7ACDF8-6B56-4FF3-8FE2-543344DEE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A24EE5-98D9-44CD-8FF0-52C2F8DE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32A3E8-2A22-4734-8825-3348A2A4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3143EB-AD44-40A7-93B2-D7ECEF85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332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341B59-F092-4071-A15C-BBA39717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AC8DD4F-CBAC-478E-9AE2-903F3E745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FA0FA4-9E08-417B-A09F-3DD60B6E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753C1D-6848-40FD-AB5F-F7DFA625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8F58C5-4E55-4FD6-86E3-51C6651F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8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D708C02-0B3F-4B52-B038-06BB358C9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B310EEC-0826-428B-88C9-8099AA442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A352B9-3D7D-47F3-9AA4-9CDFA8D78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5603F8-7FCC-4CF4-B635-93CE567F2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E42449-80AE-40F0-8D20-8ACAF6AA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42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660174-5D4C-4192-9E5E-62C99E96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F448B1-B7CE-4767-9365-D54F1EC13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DB888B-402D-474A-8EA2-5ABE7559C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40272D-AF30-41E3-ADB0-552E7F9E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F1FE55-B5EE-4A53-AC4D-D7375EA4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38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3F9CFD-7375-4849-92F4-7FE93E77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B2F61E-20F8-49DC-BF53-E4EF0DCB7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9EAAE12-91E5-4ADA-BE2D-BBFE9A4F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26E5C9-B77A-4088-9987-719A2CF5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F0BDEA-111C-411F-A40D-4EABCAC9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62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057F85-A95D-4324-BA9C-54B15750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F3D658-E8CF-4499-AE7E-2C46AA5BC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68688D0-AE0E-43A3-86A3-D8BDE4404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4A091C-70D3-4AD8-99D7-8C4BB485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C85EEC2-28F5-4A32-9430-660706DB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8827CFF-17C1-4876-9A70-3BA6451A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732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B6FD7C-5F92-476F-8150-DF2C8101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5C3149-FCD0-42D6-BB80-BA0378B30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5012A7C-5345-4310-9D7C-5A5C98117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2643535-D546-4CCE-B1D4-AEAB8ADB8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189D8E-D2DF-4B40-B1B2-6C14D045E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308E7AE-3ED5-4AD0-9B48-D85CFB35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C1472B6-6152-46F7-A3AC-F172CA53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431876-D833-4409-B272-7772EB0D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33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BEEEA6-2901-4AAD-B6F3-C67E70A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F7643DF-2926-43CC-A5DB-CEB6242A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2883EC-B599-4057-8CE2-2DF1E774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DA60085-8E60-4E25-BB3F-3F011E16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89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4BD0057-0CA4-4983-83C1-0397DF82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BB2EB25-2911-42F3-B981-327E3390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25DB16C-4B70-4B01-BD08-01AD15C03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1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766E69-3F72-40F2-9B47-FEF487F3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1E89E0-35FA-4CE0-855F-3789180A3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CD2C10E-961F-4719-9C57-70139BB95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B94D630-AC4F-4EAB-8A38-9D50AA60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51A684A-AD7A-4905-BC6F-A40EC444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BA25CE9-BD5D-463F-83B5-56C7CE19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155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E77BE1-84F7-4F00-B196-2CC5A9DF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D5E1FA-95B8-470D-BDE4-ACD244070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B4F4B49-8A0A-4E8F-8CB6-720066DC6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AE4466-31D8-44CB-906C-06A54146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8378A0-4DD9-4921-A07A-CB3BE99D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6D2192-07E7-444F-8234-F0D3BA76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85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74FB8CF-B65E-41FB-9F01-6CCE7738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D5EE7A-1C37-4C5A-B9DC-6C2CA3AA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6BF9D6-70C4-44CC-8079-18D0DDCC4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1997-3CD2-4357-AAC9-4971CE732A2A}" type="datetimeFigureOut">
              <a:rPr lang="ko-KR" altLang="en-US" smtClean="0"/>
              <a:t>2023-12-08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0DD9E9-8B30-4BF8-9952-CE426E8E6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C6A661-2D8D-424A-BB0D-ACF78330B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2E35-1B5F-4DF9-8D7E-3A40268FE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4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7A9933-3964-489A-9270-A5661093A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0">
                <a:solidFill>
                  <a:srgbClr val="000000"/>
                </a:solidFill>
                <a:effectLst/>
              </a:rPr>
              <a:t>KOREF T2T assembly without ultra-long reads failed</a:t>
            </a:r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F5C4D2-074F-463C-B1DE-E39427B3B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/>
              <a:t>Changhan Yoon</a:t>
            </a:r>
          </a:p>
          <a:p>
            <a:r>
              <a:rPr lang="en-US" altLang="ko-KR"/>
              <a:t>2023.12.08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582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FFBE5D-D9D8-42BD-94DA-2F3EB566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SELF (Self evaluation learning framework)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507B71-9F37-406E-A899-49252268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1. Do I love/like the subject?  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</a:t>
            </a:r>
            <a:endParaRPr lang="en-US" altLang="ko-KR" b="0" i="0">
              <a:solidFill>
                <a:srgbClr val="00B0F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2. Attendance    </a:t>
            </a:r>
            <a:r>
              <a:rPr lang="en-US" altLang="ko-KR" b="1">
                <a:solidFill>
                  <a:srgbClr val="FF0000"/>
                </a:solidFill>
                <a:latin typeface="+mj-lt"/>
              </a:rPr>
              <a:t>9/14</a:t>
            </a:r>
            <a:endParaRPr lang="en-US" altLang="ko-KR" b="0" i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3. Did I think of questions out of my own logical ramifications?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</a:t>
            </a:r>
            <a:endParaRPr lang="en-US" altLang="ko-KR" b="0" i="0">
              <a:solidFill>
                <a:srgbClr val="00B0F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4. Did I write many scientific reports? </a:t>
            </a:r>
            <a:r>
              <a:rPr lang="en-US" altLang="ko-KR" b="1" i="0">
                <a:solidFill>
                  <a:srgbClr val="FF0000"/>
                </a:solidFill>
                <a:effectLst/>
                <a:latin typeface="+mj-lt"/>
              </a:rPr>
              <a:t>No</a:t>
            </a:r>
            <a:endParaRPr lang="en-US" altLang="ko-KR" b="0" i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>
                <a:solidFill>
                  <a:srgbClr val="000000"/>
                </a:solidFill>
                <a:latin typeface="+mj-lt"/>
              </a:rPr>
              <a:t>5</a:t>
            </a: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. Did I develop my own ideas?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 </a:t>
            </a:r>
          </a:p>
          <a:p>
            <a:pPr marL="0" indent="0" algn="l">
              <a:buNone/>
            </a:pPr>
            <a:r>
              <a:rPr lang="en-US" altLang="ko-KR" b="1">
                <a:solidFill>
                  <a:srgbClr val="000000"/>
                </a:solidFill>
                <a:latin typeface="+mj-lt"/>
              </a:rPr>
              <a:t>6</a:t>
            </a: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. Was this course helpful to my own research?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</a:t>
            </a:r>
            <a:endParaRPr lang="en-US" altLang="ko-KR" b="0" i="0">
              <a:solidFill>
                <a:srgbClr val="00B0F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>
                <a:solidFill>
                  <a:srgbClr val="000000"/>
                </a:solidFill>
                <a:latin typeface="+mj-lt"/>
              </a:rPr>
              <a:t>7</a:t>
            </a: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. Did I present anything in the class?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</a:t>
            </a:r>
            <a:endParaRPr lang="en-US" altLang="ko-KR" b="0" i="0">
              <a:solidFill>
                <a:srgbClr val="00B0F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>
                <a:solidFill>
                  <a:srgbClr val="000000"/>
                </a:solidFill>
                <a:latin typeface="+mj-lt"/>
              </a:rPr>
              <a:t>8</a:t>
            </a: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. Did I make the class more exciting by active participation?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</a:t>
            </a:r>
            <a:endParaRPr lang="en-US" altLang="ko-KR" b="0" i="0">
              <a:solidFill>
                <a:srgbClr val="00B0F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9. Is my communication in the subject field improved? </a:t>
            </a:r>
            <a:r>
              <a:rPr lang="en-US" altLang="ko-KR" b="1" i="0">
                <a:solidFill>
                  <a:srgbClr val="00B0F0"/>
                </a:solidFill>
                <a:effectLst/>
                <a:latin typeface="+mj-lt"/>
              </a:rPr>
              <a:t>Yes</a:t>
            </a:r>
            <a:endParaRPr lang="en-US" altLang="ko-KR" b="0" i="0">
              <a:solidFill>
                <a:srgbClr val="00B0F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1" i="0">
                <a:solidFill>
                  <a:srgbClr val="000000"/>
                </a:solidFill>
                <a:effectLst/>
                <a:latin typeface="+mj-lt"/>
              </a:rPr>
              <a:t>10. Is my Enlgish writing skill suitable for a colleage student? </a:t>
            </a:r>
            <a:r>
              <a:rPr lang="en-US" altLang="ko-KR" b="1" i="0">
                <a:solidFill>
                  <a:srgbClr val="FF0000"/>
                </a:solidFill>
                <a:effectLst/>
                <a:latin typeface="+mj-lt"/>
              </a:rPr>
              <a:t>No</a:t>
            </a:r>
          </a:p>
          <a:p>
            <a:pPr marL="0" indent="0" algn="l">
              <a:buNone/>
            </a:pPr>
            <a:endParaRPr lang="en-US" altLang="ko-KR" b="0" i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l">
              <a:buNone/>
            </a:pPr>
            <a:r>
              <a:rPr lang="en-US" altLang="ko-KR" b="0" i="0">
                <a:solidFill>
                  <a:srgbClr val="FF0000"/>
                </a:solidFill>
                <a:effectLst/>
                <a:latin typeface="+mj-lt"/>
              </a:rPr>
              <a:t>Score: 7/10   B+</a:t>
            </a:r>
          </a:p>
        </p:txBody>
      </p:sp>
    </p:spTree>
    <p:extLst>
      <p:ext uri="{BB962C8B-B14F-4D97-AF65-F5344CB8AC3E}">
        <p14:creationId xmlns:p14="http://schemas.microsoft.com/office/powerpoint/2010/main" val="360424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C68D38-66BA-4D99-97FC-D8A2224D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Abstract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19E306-6F08-417A-87FF-EC4479D49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/>
              <a:t>During the course, </a:t>
            </a:r>
            <a:r>
              <a:rPr lang="en-US" altLang="ko-KR" b="1">
                <a:solidFill>
                  <a:srgbClr val="FF0000"/>
                </a:solidFill>
              </a:rPr>
              <a:t>the reference genome</a:t>
            </a:r>
            <a:r>
              <a:rPr lang="en-US" altLang="ko-KR"/>
              <a:t> became the most important to understand evolutionary theories, Genomics, Epigenomics, Transcriptomics, Canceromics, Diagnomics and Geromics.</a:t>
            </a:r>
          </a:p>
          <a:p>
            <a:r>
              <a:rPr lang="en-US" altLang="ko-KR"/>
              <a:t>The goal of this study is to enhance the low resolution of the KOREF assembly in heterochromatin regions. </a:t>
            </a:r>
          </a:p>
          <a:p>
            <a:r>
              <a:rPr lang="en-US" altLang="ko-KR"/>
              <a:t>However, we lack ultra-long reads for the T2T genome assembly. </a:t>
            </a:r>
          </a:p>
          <a:p>
            <a:r>
              <a:rPr lang="en-US" altLang="ko-KR"/>
              <a:t>A recent study introduced a method for T2T genome assembly without ultra-long reads. </a:t>
            </a:r>
          </a:p>
          <a:p>
            <a:r>
              <a:rPr lang="en-US" altLang="ko-KR">
                <a:solidFill>
                  <a:srgbClr val="FF0000"/>
                </a:solidFill>
              </a:rPr>
              <a:t>Although we applied this method, the results were incongruent</a:t>
            </a:r>
            <a:r>
              <a:rPr lang="en-US" altLang="ko-KR"/>
              <a:t>, likely attributed to higher amounts of repetitive regions in human Y chromosome and the relatively shorter N50 length of our reads (10~15 kb &lt; 17 kb). </a:t>
            </a:r>
          </a:p>
          <a:p>
            <a:r>
              <a:rPr lang="en-US" altLang="ko-KR"/>
              <a:t>In conclusion, </a:t>
            </a:r>
            <a:r>
              <a:rPr lang="en-US" altLang="ko-KR">
                <a:solidFill>
                  <a:srgbClr val="FF0000"/>
                </a:solidFill>
              </a:rPr>
              <a:t>ultra-long reads (&gt;100 kb) </a:t>
            </a:r>
            <a:r>
              <a:rPr lang="en-US" altLang="ko-KR"/>
              <a:t>are critical for achieving a T2T KOREF genome assembly.</a:t>
            </a:r>
          </a:p>
        </p:txBody>
      </p:sp>
    </p:spTree>
    <p:extLst>
      <p:ext uri="{BB962C8B-B14F-4D97-AF65-F5344CB8AC3E}">
        <p14:creationId xmlns:p14="http://schemas.microsoft.com/office/powerpoint/2010/main" val="1415116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87C98-20A2-4058-84A4-4E7D8B832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99" y="390380"/>
            <a:ext cx="10515600" cy="941161"/>
          </a:xfrm>
        </p:spPr>
        <p:txBody>
          <a:bodyPr>
            <a:normAutofit fontScale="90000"/>
          </a:bodyPr>
          <a:lstStyle/>
          <a:p>
            <a:r>
              <a:rPr lang="en-US" altLang="ko-KR"/>
              <a:t>Without the reference genome, understanding information propagation is impossible.</a:t>
            </a:r>
            <a:endParaRPr lang="ko-KR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2EFD18-86EA-49FE-9A21-A0BCD10D9C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00" y="1666937"/>
            <a:ext cx="8192264" cy="433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내용 개체 틀 7">
            <a:extLst>
              <a:ext uri="{FF2B5EF4-FFF2-40B4-BE49-F238E27FC236}">
                <a16:creationId xmlns:a16="http://schemas.microsoft.com/office/drawing/2014/main" id="{D3C85C30-CD6A-4569-A530-0379382D0B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33" t="15473" r="30874" b="69506"/>
          <a:stretch/>
        </p:blipFill>
        <p:spPr bwMode="auto">
          <a:xfrm>
            <a:off x="5352640" y="3429000"/>
            <a:ext cx="1870361" cy="32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내용 개체 틀 7">
            <a:extLst>
              <a:ext uri="{FF2B5EF4-FFF2-40B4-BE49-F238E27FC236}">
                <a16:creationId xmlns:a16="http://schemas.microsoft.com/office/drawing/2014/main" id="{C706B815-AFBA-4814-A35E-242252A870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33" t="15473" r="30874" b="69506"/>
          <a:stretch/>
        </p:blipFill>
        <p:spPr bwMode="auto">
          <a:xfrm>
            <a:off x="2886531" y="3287269"/>
            <a:ext cx="1870361" cy="32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내용 개체 틀 7">
            <a:extLst>
              <a:ext uri="{FF2B5EF4-FFF2-40B4-BE49-F238E27FC236}">
                <a16:creationId xmlns:a16="http://schemas.microsoft.com/office/drawing/2014/main" id="{91C7755A-0F12-4782-AC65-D5F9F7F940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33" t="15473" r="30874" b="69506"/>
          <a:stretch/>
        </p:blipFill>
        <p:spPr bwMode="auto">
          <a:xfrm>
            <a:off x="3720938" y="5456278"/>
            <a:ext cx="1870361" cy="32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5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10272E-0B5C-49ED-A4FE-4261F04C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5D4B4E-D377-40A1-AA0D-8F92E2493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b="0" i="0">
                <a:solidFill>
                  <a:srgbClr val="000000"/>
                </a:solidFill>
                <a:effectLst/>
              </a:rPr>
              <a:t>Many heterochromatic regions of the genome are missing from even the best genome assemblies because repetitive reads also present a challenge to genome assemblers (Treangen and Salzberg 2011).</a:t>
            </a:r>
          </a:p>
          <a:p>
            <a:pPr algn="l"/>
            <a:r>
              <a:rPr lang="en-US" altLang="ko-KR" b="0" i="0">
                <a:solidFill>
                  <a:srgbClr val="000000"/>
                </a:solidFill>
                <a:effectLst/>
              </a:rPr>
              <a:t>Satellite array sizes can vary between individuals over an order of magnitude (7 to 98 Mb) and array sizes are distributed differently within distinct Y haplogroups (Altemose et al., 2014).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 b="0" i="0">
                <a:solidFill>
                  <a:srgbClr val="000000"/>
                </a:solidFill>
                <a:effectLst/>
              </a:rPr>
              <a:t>Human chromosome Y’s highly repetitive centromere DNA (365 kb) was assembled (Jain et al., 2018).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altLang="ko-KR" b="0" i="0">
                <a:solidFill>
                  <a:srgbClr val="000000"/>
                </a:solidFill>
                <a:effectLst/>
              </a:rPr>
              <a:t>Used 8 extremely accurate (99.4~99.8%) ultra-long reads (</a:t>
            </a:r>
            <a:r>
              <a:rPr lang="en-US" altLang="ko-KR" b="1" i="0">
                <a:solidFill>
                  <a:srgbClr val="FF0000"/>
                </a:solidFill>
                <a:effectLst/>
              </a:rPr>
              <a:t>150 ~ 209 kb</a:t>
            </a:r>
            <a:r>
              <a:rPr lang="en-US" altLang="ko-KR" b="0" i="0">
                <a:solidFill>
                  <a:srgbClr val="000000"/>
                </a:solidFill>
                <a:effectLst/>
              </a:rPr>
              <a:t>)</a:t>
            </a:r>
          </a:p>
          <a:p>
            <a:pPr marL="742950" lvl="1" indent="-285750"/>
            <a:r>
              <a:rPr lang="en-US" altLang="ko-KR">
                <a:solidFill>
                  <a:srgbClr val="FF0000"/>
                </a:solidFill>
              </a:rPr>
              <a:t>T2T</a:t>
            </a:r>
            <a:endParaRPr lang="en-US" altLang="ko-KR" b="0" i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626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E909EF-BF6E-4B10-8CAD-F358482F4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 trial to build a T2T genome without ultra-long reads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4E08C6-962F-47C1-8A7C-396FBDCA5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Drosophila’s chromosome Y (</a:t>
            </a:r>
            <a:r>
              <a:rPr lang="en-US" altLang="ko-KR" b="0" i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40 Mb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which is </a:t>
            </a:r>
            <a:r>
              <a:rPr lang="en-US" altLang="ko-KR" b="0" i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entirely heterochromatic 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was resolved (Chang and Larracuente, 2019)</a:t>
            </a:r>
          </a:p>
          <a:p>
            <a:pPr lvl="1"/>
            <a:r>
              <a:rPr lang="en-US" altLang="ko-KR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PacBio Read N50 : 17 kb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rgbClr val="000000"/>
                </a:solidFill>
                <a:latin typeface="Arial" panose="020B0604020202020204" pitchFamily="34" charset="0"/>
              </a:rPr>
              <a:t>Our long read (PacBio &amp; ONT) N50: </a:t>
            </a:r>
            <a:r>
              <a:rPr lang="en-US" altLang="ko-KR">
                <a:solidFill>
                  <a:srgbClr val="FF0000"/>
                </a:solidFill>
                <a:latin typeface="Arial" panose="020B0604020202020204" pitchFamily="34" charset="0"/>
              </a:rPr>
              <a:t>10~15kb</a:t>
            </a:r>
            <a:endParaRPr lang="en-US" altLang="ko-KR" b="0" i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19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6F0B86-F3D6-455C-B2D2-E0A876FB2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781"/>
          </a:xfrm>
        </p:spPr>
        <p:txBody>
          <a:bodyPr>
            <a:normAutofit fontScale="90000"/>
          </a:bodyPr>
          <a:lstStyle/>
          <a:p>
            <a:r>
              <a:rPr lang="en-US" altLang="ko-KR"/>
              <a:t>Method to assemble (not ultra) long reads to get a </a:t>
            </a:r>
            <a:r>
              <a:rPr lang="en-US" altLang="ko-KR">
                <a:solidFill>
                  <a:srgbClr val="000000"/>
                </a:solidFill>
              </a:rPr>
              <a:t>h</a:t>
            </a:r>
            <a:r>
              <a:rPr lang="en-US" altLang="ko-KR" b="0" i="0">
                <a:solidFill>
                  <a:srgbClr val="000000"/>
                </a:solidFill>
                <a:effectLst/>
              </a:rPr>
              <a:t>eterochromatin </a:t>
            </a:r>
            <a:r>
              <a:rPr lang="en-US" altLang="ko-KR">
                <a:solidFill>
                  <a:srgbClr val="000000"/>
                </a:solidFill>
              </a:rPr>
              <a:t>a</a:t>
            </a:r>
            <a:r>
              <a:rPr lang="en-US" altLang="ko-KR" b="0" i="0">
                <a:solidFill>
                  <a:srgbClr val="000000"/>
                </a:solidFill>
                <a:effectLst/>
              </a:rPr>
              <a:t>ssembly</a:t>
            </a:r>
            <a:endParaRPr lang="ko-KR" altLang="en-US"/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B338BCF8-0362-4419-B29E-0B21A3B52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45674" y="1554398"/>
            <a:ext cx="7358448" cy="499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599C99-086C-4A00-A806-4D60111FC818}"/>
              </a:ext>
            </a:extLst>
          </p:cNvPr>
          <p:cNvSpPr txBox="1"/>
          <p:nvPr/>
        </p:nvSpPr>
        <p:spPr>
          <a:xfrm>
            <a:off x="9104122" y="2298473"/>
            <a:ext cx="117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Minimap2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60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4061D5-17D1-4973-9AF0-783EBCBA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Results: No concordance with existing KOREF assembly</a:t>
            </a:r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2A19E463-C586-4F6B-B99A-8E676189C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9746" y="1937076"/>
            <a:ext cx="5812970" cy="4699698"/>
          </a:xfrm>
        </p:spPr>
      </p:pic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3076FD9-0564-4C39-9B34-C85BA7C419DB}"/>
              </a:ext>
            </a:extLst>
          </p:cNvPr>
          <p:cNvCxnSpPr>
            <a:cxnSpLocks/>
          </p:cNvCxnSpPr>
          <p:nvPr/>
        </p:nvCxnSpPr>
        <p:spPr>
          <a:xfrm>
            <a:off x="2750334" y="2092654"/>
            <a:ext cx="1744476" cy="167182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C95E7A3-EAC2-414C-8E41-7DFA392CD599}"/>
              </a:ext>
            </a:extLst>
          </p:cNvPr>
          <p:cNvSpPr txBox="1"/>
          <p:nvPr/>
        </p:nvSpPr>
        <p:spPr>
          <a:xfrm>
            <a:off x="2511447" y="1690688"/>
            <a:ext cx="227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Expected alignment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B18952-3EA6-4F2C-8C7C-C6B8BEA79321}"/>
              </a:ext>
            </a:extLst>
          </p:cNvPr>
          <p:cNvSpPr txBox="1"/>
          <p:nvPr/>
        </p:nvSpPr>
        <p:spPr>
          <a:xfrm rot="16200000">
            <a:off x="555160" y="3727816"/>
            <a:ext cx="3193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0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KOREF Y chromosome (52.31 Mb)</a:t>
            </a:r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563E44-B150-4363-AF99-4153729D39D3}"/>
              </a:ext>
            </a:extLst>
          </p:cNvPr>
          <p:cNvSpPr txBox="1"/>
          <p:nvPr/>
        </p:nvSpPr>
        <p:spPr>
          <a:xfrm>
            <a:off x="2643743" y="6319746"/>
            <a:ext cx="40301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>
                <a:latin typeface="Arial Narrow" panose="020B0606020202030204" pitchFamily="34" charset="0"/>
              </a:rPr>
              <a:t>putative Y chromosome assembly </a:t>
            </a:r>
            <a:r>
              <a:rPr lang="en-US" altLang="ko-KR" b="0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(54.82 Mb)</a:t>
            </a:r>
          </a:p>
        </p:txBody>
      </p:sp>
      <p:sp>
        <p:nvSpPr>
          <p:cNvPr id="15" name="왼쪽 중괄호 14">
            <a:extLst>
              <a:ext uri="{FF2B5EF4-FFF2-40B4-BE49-F238E27FC236}">
                <a16:creationId xmlns:a16="http://schemas.microsoft.com/office/drawing/2014/main" id="{617E3FD1-D823-410B-B152-6112F425A60D}"/>
              </a:ext>
            </a:extLst>
          </p:cNvPr>
          <p:cNvSpPr/>
          <p:nvPr/>
        </p:nvSpPr>
        <p:spPr>
          <a:xfrm rot="10800000">
            <a:off x="2750335" y="3764478"/>
            <a:ext cx="154379" cy="2291938"/>
          </a:xfrm>
          <a:prstGeom prst="leftBrace">
            <a:avLst>
              <a:gd name="adj1" fmla="val 8333"/>
              <a:gd name="adj2" fmla="val 5025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0A7069-5787-47F7-84E1-869B2B5ECBFB}"/>
              </a:ext>
            </a:extLst>
          </p:cNvPr>
          <p:cNvSpPr txBox="1"/>
          <p:nvPr/>
        </p:nvSpPr>
        <p:spPr>
          <a:xfrm rot="16200000">
            <a:off x="2302846" y="4576902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Heterochromatin</a:t>
            </a:r>
            <a:endParaRPr lang="ko-KR" altLang="en-US"/>
          </a:p>
        </p:txBody>
      </p:sp>
      <p:sp>
        <p:nvSpPr>
          <p:cNvPr id="21" name="왼쪽 중괄호 20">
            <a:extLst>
              <a:ext uri="{FF2B5EF4-FFF2-40B4-BE49-F238E27FC236}">
                <a16:creationId xmlns:a16="http://schemas.microsoft.com/office/drawing/2014/main" id="{2CE5CA65-D4FD-415E-A52A-DC60852AAC29}"/>
              </a:ext>
            </a:extLst>
          </p:cNvPr>
          <p:cNvSpPr/>
          <p:nvPr/>
        </p:nvSpPr>
        <p:spPr>
          <a:xfrm rot="5400000">
            <a:off x="5533242" y="5041918"/>
            <a:ext cx="154380" cy="1908503"/>
          </a:xfrm>
          <a:prstGeom prst="leftBrace">
            <a:avLst>
              <a:gd name="adj1" fmla="val 8333"/>
              <a:gd name="adj2" fmla="val 5025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A7EC45-3FD2-48E4-B346-932C1800A680}"/>
              </a:ext>
            </a:extLst>
          </p:cNvPr>
          <p:cNvSpPr txBox="1"/>
          <p:nvPr/>
        </p:nvSpPr>
        <p:spPr>
          <a:xfrm>
            <a:off x="4785571" y="5487925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Heterochromatin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58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1C14C8-314D-49DC-B2C7-2AC1FCB7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Limitations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9E86DE-8C94-4A0B-B76E-94554F8A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Assessment</a:t>
            </a:r>
          </a:p>
          <a:p>
            <a:pPr lvl="1"/>
            <a:r>
              <a:rPr lang="en-US" altLang="ko-KR"/>
              <a:t>Gene/repeat annotations are not performed yet.</a:t>
            </a:r>
          </a:p>
          <a:p>
            <a:r>
              <a:rPr lang="en-US" altLang="ko-KR"/>
              <a:t>Method</a:t>
            </a:r>
          </a:p>
          <a:p>
            <a:pPr lvl="1"/>
            <a:r>
              <a:rPr lang="en-US" altLang="ko-KR"/>
              <a:t>Low mapping rate (0.7%)</a:t>
            </a:r>
          </a:p>
          <a:p>
            <a:r>
              <a:rPr lang="en-US" altLang="ko-KR"/>
              <a:t>Reference</a:t>
            </a:r>
          </a:p>
          <a:p>
            <a:pPr lvl="1"/>
            <a:r>
              <a:rPr lang="en-US" altLang="ko-KR"/>
              <a:t>KOREF Y chromosome’s low contiguity and accuracy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4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C68D38-66BA-4D99-97FC-D8A2224D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19E306-6F08-417A-87FF-EC4479D49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/>
              <a:t>The goal is to enhance the low resolution of the KOREF assembly in heterochromatin regions. </a:t>
            </a:r>
          </a:p>
          <a:p>
            <a:r>
              <a:rPr lang="en-US" altLang="ko-KR"/>
              <a:t>However, we lack ultra-long reads for the T2T genome assembly. </a:t>
            </a:r>
          </a:p>
          <a:p>
            <a:r>
              <a:rPr lang="en-US" altLang="ko-KR"/>
              <a:t>A recent study introduced a method for T2T genome assembly without ultra-long reads. </a:t>
            </a:r>
          </a:p>
          <a:p>
            <a:r>
              <a:rPr lang="en-US" altLang="ko-KR">
                <a:solidFill>
                  <a:srgbClr val="FF0000"/>
                </a:solidFill>
              </a:rPr>
              <a:t>Although we applied this method, the results were incongruent</a:t>
            </a:r>
            <a:r>
              <a:rPr lang="en-US" altLang="ko-KR"/>
              <a:t>, likely attributed to higher amounts of repetitive regions in human Y chromosome and the relatively shorter N50 length of our reads (10~15 kb &lt; 17 kb). </a:t>
            </a:r>
          </a:p>
          <a:p>
            <a:r>
              <a:rPr lang="en-US" altLang="ko-KR"/>
              <a:t>In conclusion, </a:t>
            </a:r>
            <a:r>
              <a:rPr lang="en-US" altLang="ko-KR">
                <a:solidFill>
                  <a:srgbClr val="FF0000"/>
                </a:solidFill>
              </a:rPr>
              <a:t>ultra-long reads (&gt;100 kb) </a:t>
            </a:r>
            <a:r>
              <a:rPr lang="en-US" altLang="ko-KR"/>
              <a:t>are critical for achieving a T2T KOREF genome assembly.</a:t>
            </a:r>
          </a:p>
        </p:txBody>
      </p:sp>
    </p:spTree>
    <p:extLst>
      <p:ext uri="{BB962C8B-B14F-4D97-AF65-F5344CB8AC3E}">
        <p14:creationId xmlns:p14="http://schemas.microsoft.com/office/powerpoint/2010/main" val="1278840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Narrow로 지정">
      <a:majorFont>
        <a:latin typeface="Arial Narrow"/>
        <a:ea typeface="맑은 고딕"/>
        <a:cs typeface=""/>
      </a:majorFont>
      <a:minorFont>
        <a:latin typeface="Arial Narrow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596</Words>
  <Application>Microsoft Office PowerPoint</Application>
  <PresentationFormat>와이드스크린</PresentationFormat>
  <Paragraphs>56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Office 테마</vt:lpstr>
      <vt:lpstr>KOREF T2T assembly without ultra-long reads failed</vt:lpstr>
      <vt:lpstr>Abstract</vt:lpstr>
      <vt:lpstr>Without the reference genome, understanding information propagation is impossible.</vt:lpstr>
      <vt:lpstr>Background</vt:lpstr>
      <vt:lpstr>A trial to build a T2T genome without ultra-long reads</vt:lpstr>
      <vt:lpstr>Method to assemble (not ultra) long reads to get a heterochromatin assembly</vt:lpstr>
      <vt:lpstr>Results: No concordance with existing KOREF assembly</vt:lpstr>
      <vt:lpstr>Limitations</vt:lpstr>
      <vt:lpstr>Summary</vt:lpstr>
      <vt:lpstr>SELF (Self evaluation learning framework)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KOREF Y chromosome assembly</dc:title>
  <dc:creator>Changhan Yoon</dc:creator>
  <cp:lastModifiedBy>Changhan Yoon</cp:lastModifiedBy>
  <cp:revision>9</cp:revision>
  <dcterms:created xsi:type="dcterms:W3CDTF">2023-12-08T04:07:40Z</dcterms:created>
  <dcterms:modified xsi:type="dcterms:W3CDTF">2023-12-08T06:36:08Z</dcterms:modified>
</cp:coreProperties>
</file>