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5" r:id="rId4"/>
    <p:sldId id="258" r:id="rId5"/>
    <p:sldId id="259" r:id="rId6"/>
    <p:sldId id="257" r:id="rId7"/>
    <p:sldId id="260" r:id="rId8"/>
    <p:sldId id="262" r:id="rId9"/>
    <p:sldId id="261" r:id="rId10"/>
    <p:sldId id="264" r:id="rId11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8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anghan Yoon" userId="309fad87a5e63efa" providerId="LiveId" clId="{F81340CA-3F0D-459B-8769-95AAC7A40784}"/>
    <pc:docChg chg="undo custSel addSld delSld modSld sldOrd">
      <pc:chgData name="Changhan Yoon" userId="309fad87a5e63efa" providerId="LiveId" clId="{F81340CA-3F0D-459B-8769-95AAC7A40784}" dt="2023-12-08T06:35:59.573" v="2687" actId="207"/>
      <pc:docMkLst>
        <pc:docMk/>
      </pc:docMkLst>
      <pc:sldChg chg="modSp mod">
        <pc:chgData name="Changhan Yoon" userId="309fad87a5e63efa" providerId="LiveId" clId="{F81340CA-3F0D-459B-8769-95AAC7A40784}" dt="2023-12-08T04:49:16.175" v="1416" actId="20577"/>
        <pc:sldMkLst>
          <pc:docMk/>
          <pc:sldMk cId="934582619" sldId="256"/>
        </pc:sldMkLst>
        <pc:spChg chg="mod">
          <ac:chgData name="Changhan Yoon" userId="309fad87a5e63efa" providerId="LiveId" clId="{F81340CA-3F0D-459B-8769-95AAC7A40784}" dt="2023-12-08T04:49:16.175" v="1416" actId="20577"/>
          <ac:spMkLst>
            <pc:docMk/>
            <pc:sldMk cId="934582619" sldId="256"/>
            <ac:spMk id="2" creationId="{817A9933-3964-489A-9270-A5661093AD69}"/>
          </ac:spMkLst>
        </pc:spChg>
      </pc:sldChg>
      <pc:sldChg chg="addSp modSp mod">
        <pc:chgData name="Changhan Yoon" userId="309fad87a5e63efa" providerId="LiveId" clId="{F81340CA-3F0D-459B-8769-95AAC7A40784}" dt="2023-12-08T06:01:48.287" v="1843" actId="1076"/>
        <pc:sldMkLst>
          <pc:docMk/>
          <pc:sldMk cId="2814608139" sldId="257"/>
        </pc:sldMkLst>
        <pc:spChg chg="mod">
          <ac:chgData name="Changhan Yoon" userId="309fad87a5e63efa" providerId="LiveId" clId="{F81340CA-3F0D-459B-8769-95AAC7A40784}" dt="2023-12-08T04:48:30.054" v="1408" actId="20577"/>
          <ac:spMkLst>
            <pc:docMk/>
            <pc:sldMk cId="2814608139" sldId="257"/>
            <ac:spMk id="2" creationId="{EE6F0B86-F3D6-455C-B2D2-E0A876FB227F}"/>
          </ac:spMkLst>
        </pc:spChg>
        <pc:spChg chg="add mod">
          <ac:chgData name="Changhan Yoon" userId="309fad87a5e63efa" providerId="LiveId" clId="{F81340CA-3F0D-459B-8769-95AAC7A40784}" dt="2023-12-08T06:01:48.287" v="1843" actId="1076"/>
          <ac:spMkLst>
            <pc:docMk/>
            <pc:sldMk cId="2814608139" sldId="257"/>
            <ac:spMk id="3" creationId="{5B599C99-086C-4A00-A806-4D60111FC818}"/>
          </ac:spMkLst>
        </pc:spChg>
        <pc:picChg chg="mod">
          <ac:chgData name="Changhan Yoon" userId="309fad87a5e63efa" providerId="LiveId" clId="{F81340CA-3F0D-459B-8769-95AAC7A40784}" dt="2023-12-08T06:01:31.427" v="1830" actId="1076"/>
          <ac:picMkLst>
            <pc:docMk/>
            <pc:sldMk cId="2814608139" sldId="257"/>
            <ac:picMk id="8" creationId="{B338BCF8-0362-4419-B29E-0B21A3B52ECE}"/>
          </ac:picMkLst>
        </pc:picChg>
      </pc:sldChg>
      <pc:sldChg chg="modSp mod">
        <pc:chgData name="Changhan Yoon" userId="309fad87a5e63efa" providerId="LiveId" clId="{F81340CA-3F0D-459B-8769-95AAC7A40784}" dt="2023-12-08T06:16:04.987" v="2192" actId="27636"/>
        <pc:sldMkLst>
          <pc:docMk/>
          <pc:sldMk cId="666262773" sldId="258"/>
        </pc:sldMkLst>
        <pc:spChg chg="mod">
          <ac:chgData name="Changhan Yoon" userId="309fad87a5e63efa" providerId="LiveId" clId="{F81340CA-3F0D-459B-8769-95AAC7A40784}" dt="2023-12-08T06:16:04.987" v="2192" actId="27636"/>
          <ac:spMkLst>
            <pc:docMk/>
            <pc:sldMk cId="666262773" sldId="258"/>
            <ac:spMk id="3" creationId="{325D4B4E-D377-40A1-AA0D-8F92E2493412}"/>
          </ac:spMkLst>
        </pc:spChg>
      </pc:sldChg>
      <pc:sldChg chg="modSp mod">
        <pc:chgData name="Changhan Yoon" userId="309fad87a5e63efa" providerId="LiveId" clId="{F81340CA-3F0D-459B-8769-95AAC7A40784}" dt="2023-12-08T04:45:15.191" v="1384" actId="20577"/>
        <pc:sldMkLst>
          <pc:docMk/>
          <pc:sldMk cId="3195192779" sldId="259"/>
        </pc:sldMkLst>
        <pc:spChg chg="mod">
          <ac:chgData name="Changhan Yoon" userId="309fad87a5e63efa" providerId="LiveId" clId="{F81340CA-3F0D-459B-8769-95AAC7A40784}" dt="2023-12-08T04:44:31.327" v="1362" actId="20577"/>
          <ac:spMkLst>
            <pc:docMk/>
            <pc:sldMk cId="3195192779" sldId="259"/>
            <ac:spMk id="2" creationId="{B7E909EF-BF6E-4B10-8CAD-F358482F4F3C}"/>
          </ac:spMkLst>
        </pc:spChg>
        <pc:spChg chg="mod">
          <ac:chgData name="Changhan Yoon" userId="309fad87a5e63efa" providerId="LiveId" clId="{F81340CA-3F0D-459B-8769-95AAC7A40784}" dt="2023-12-08T04:45:15.191" v="1384" actId="20577"/>
          <ac:spMkLst>
            <pc:docMk/>
            <pc:sldMk cId="3195192779" sldId="259"/>
            <ac:spMk id="3" creationId="{FB4E08C6-962F-47C1-8A7C-396FBDCA5D58}"/>
          </ac:spMkLst>
        </pc:spChg>
      </pc:sldChg>
      <pc:sldChg chg="addSp delSp modSp mod">
        <pc:chgData name="Changhan Yoon" userId="309fad87a5e63efa" providerId="LiveId" clId="{F81340CA-3F0D-459B-8769-95AAC7A40784}" dt="2023-12-08T04:54:04.977" v="1496" actId="1076"/>
        <pc:sldMkLst>
          <pc:docMk/>
          <pc:sldMk cId="2869588348" sldId="260"/>
        </pc:sldMkLst>
        <pc:spChg chg="del mod">
          <ac:chgData name="Changhan Yoon" userId="309fad87a5e63efa" providerId="LiveId" clId="{F81340CA-3F0D-459B-8769-95AAC7A40784}" dt="2023-12-08T04:51:04.426" v="1441" actId="478"/>
          <ac:spMkLst>
            <pc:docMk/>
            <pc:sldMk cId="2869588348" sldId="260"/>
            <ac:spMk id="7" creationId="{F751190B-6521-41A4-8FDB-35F31B631BA9}"/>
          </ac:spMkLst>
        </pc:spChg>
        <pc:spChg chg="add mod">
          <ac:chgData name="Changhan Yoon" userId="309fad87a5e63efa" providerId="LiveId" clId="{F81340CA-3F0D-459B-8769-95AAC7A40784}" dt="2023-12-08T04:54:04.977" v="1496" actId="1076"/>
          <ac:spMkLst>
            <pc:docMk/>
            <pc:sldMk cId="2869588348" sldId="260"/>
            <ac:spMk id="10" creationId="{DC95E7A3-EAC2-414C-8E41-7DFA392CD599}"/>
          </ac:spMkLst>
        </pc:spChg>
        <pc:spChg chg="add mod">
          <ac:chgData name="Changhan Yoon" userId="309fad87a5e63efa" providerId="LiveId" clId="{F81340CA-3F0D-459B-8769-95AAC7A40784}" dt="2023-12-08T04:51:07.619" v="1442" actId="1076"/>
          <ac:spMkLst>
            <pc:docMk/>
            <pc:sldMk cId="2869588348" sldId="260"/>
            <ac:spMk id="12" creationId="{52B18952-3EA6-4F2C-8C7C-C6B8BEA79321}"/>
          </ac:spMkLst>
        </pc:spChg>
        <pc:spChg chg="add mod">
          <ac:chgData name="Changhan Yoon" userId="309fad87a5e63efa" providerId="LiveId" clId="{F81340CA-3F0D-459B-8769-95AAC7A40784}" dt="2023-12-08T04:51:07.619" v="1442" actId="1076"/>
          <ac:spMkLst>
            <pc:docMk/>
            <pc:sldMk cId="2869588348" sldId="260"/>
            <ac:spMk id="14" creationId="{D5563E44-B150-4363-AF99-4153729D39D3}"/>
          </ac:spMkLst>
        </pc:spChg>
        <pc:spChg chg="add mod">
          <ac:chgData name="Changhan Yoon" userId="309fad87a5e63efa" providerId="LiveId" clId="{F81340CA-3F0D-459B-8769-95AAC7A40784}" dt="2023-12-08T04:51:43.961" v="1448" actId="208"/>
          <ac:spMkLst>
            <pc:docMk/>
            <pc:sldMk cId="2869588348" sldId="260"/>
            <ac:spMk id="15" creationId="{617E3FD1-D823-410B-B152-6112F425A60D}"/>
          </ac:spMkLst>
        </pc:spChg>
        <pc:spChg chg="add mod">
          <ac:chgData name="Changhan Yoon" userId="309fad87a5e63efa" providerId="LiveId" clId="{F81340CA-3F0D-459B-8769-95AAC7A40784}" dt="2023-12-08T04:53:19.977" v="1479" actId="1076"/>
          <ac:spMkLst>
            <pc:docMk/>
            <pc:sldMk cId="2869588348" sldId="260"/>
            <ac:spMk id="16" creationId="{660A7069-5787-47F7-84E1-869B2B5ECBFB}"/>
          </ac:spMkLst>
        </pc:spChg>
        <pc:spChg chg="add mod">
          <ac:chgData name="Changhan Yoon" userId="309fad87a5e63efa" providerId="LiveId" clId="{F81340CA-3F0D-459B-8769-95AAC7A40784}" dt="2023-12-08T04:53:32.239" v="1483" actId="14100"/>
          <ac:spMkLst>
            <pc:docMk/>
            <pc:sldMk cId="2869588348" sldId="260"/>
            <ac:spMk id="21" creationId="{2CE5CA65-D4FD-415E-A52A-DC60852AAC29}"/>
          </ac:spMkLst>
        </pc:spChg>
        <pc:spChg chg="add mod">
          <ac:chgData name="Changhan Yoon" userId="309fad87a5e63efa" providerId="LiveId" clId="{F81340CA-3F0D-459B-8769-95AAC7A40784}" dt="2023-12-08T04:53:54.417" v="1494" actId="1076"/>
          <ac:spMkLst>
            <pc:docMk/>
            <pc:sldMk cId="2869588348" sldId="260"/>
            <ac:spMk id="23" creationId="{D0A7EC45-3FD2-48E4-B346-932C1800A680}"/>
          </ac:spMkLst>
        </pc:spChg>
        <pc:picChg chg="mod">
          <ac:chgData name="Changhan Yoon" userId="309fad87a5e63efa" providerId="LiveId" clId="{F81340CA-3F0D-459B-8769-95AAC7A40784}" dt="2023-12-08T04:53:42.963" v="1490" actId="1076"/>
          <ac:picMkLst>
            <pc:docMk/>
            <pc:sldMk cId="2869588348" sldId="260"/>
            <ac:picMk id="5" creationId="{2A19E463-C586-4F6B-B99A-8E676189C9EB}"/>
          </ac:picMkLst>
        </pc:picChg>
        <pc:cxnChg chg="add mod">
          <ac:chgData name="Changhan Yoon" userId="309fad87a5e63efa" providerId="LiveId" clId="{F81340CA-3F0D-459B-8769-95AAC7A40784}" dt="2023-12-08T04:54:02.261" v="1495" actId="14100"/>
          <ac:cxnSpMkLst>
            <pc:docMk/>
            <pc:sldMk cId="2869588348" sldId="260"/>
            <ac:cxnSpMk id="9" creationId="{43076FD9-0564-4C39-9B34-C85BA7C419DB}"/>
          </ac:cxnSpMkLst>
        </pc:cxnChg>
      </pc:sldChg>
      <pc:sldChg chg="modSp new mod">
        <pc:chgData name="Changhan Yoon" userId="309fad87a5e63efa" providerId="LiveId" clId="{F81340CA-3F0D-459B-8769-95AAC7A40784}" dt="2023-12-08T05:57:49.735" v="1820" actId="207"/>
        <pc:sldMkLst>
          <pc:docMk/>
          <pc:sldMk cId="1278840630" sldId="261"/>
        </pc:sldMkLst>
        <pc:spChg chg="mod">
          <ac:chgData name="Changhan Yoon" userId="309fad87a5e63efa" providerId="LiveId" clId="{F81340CA-3F0D-459B-8769-95AAC7A40784}" dt="2023-12-08T04:16:09.402" v="23" actId="20577"/>
          <ac:spMkLst>
            <pc:docMk/>
            <pc:sldMk cId="1278840630" sldId="261"/>
            <ac:spMk id="2" creationId="{5AC68D38-66BA-4D99-97FC-D8A2224D60EE}"/>
          </ac:spMkLst>
        </pc:spChg>
        <pc:spChg chg="mod">
          <ac:chgData name="Changhan Yoon" userId="309fad87a5e63efa" providerId="LiveId" clId="{F81340CA-3F0D-459B-8769-95AAC7A40784}" dt="2023-12-08T05:57:49.735" v="1820" actId="207"/>
          <ac:spMkLst>
            <pc:docMk/>
            <pc:sldMk cId="1278840630" sldId="261"/>
            <ac:spMk id="3" creationId="{FA19E306-6F08-417A-87FF-EC4479D49C32}"/>
          </ac:spMkLst>
        </pc:spChg>
      </pc:sldChg>
      <pc:sldChg chg="modSp new mod">
        <pc:chgData name="Changhan Yoon" userId="309fad87a5e63efa" providerId="LiveId" clId="{F81340CA-3F0D-459B-8769-95AAC7A40784}" dt="2023-12-08T05:52:44.038" v="1786" actId="20577"/>
        <pc:sldMkLst>
          <pc:docMk/>
          <pc:sldMk cId="1359415964" sldId="262"/>
        </pc:sldMkLst>
        <pc:spChg chg="mod">
          <ac:chgData name="Changhan Yoon" userId="309fad87a5e63efa" providerId="LiveId" clId="{F81340CA-3F0D-459B-8769-95AAC7A40784}" dt="2023-12-08T05:43:55.965" v="1519" actId="20577"/>
          <ac:spMkLst>
            <pc:docMk/>
            <pc:sldMk cId="1359415964" sldId="262"/>
            <ac:spMk id="2" creationId="{0F1C14C8-314D-49DC-B2C7-2AC1FCB70173}"/>
          </ac:spMkLst>
        </pc:spChg>
        <pc:spChg chg="mod">
          <ac:chgData name="Changhan Yoon" userId="309fad87a5e63efa" providerId="LiveId" clId="{F81340CA-3F0D-459B-8769-95AAC7A40784}" dt="2023-12-08T05:52:44.038" v="1786" actId="20577"/>
          <ac:spMkLst>
            <pc:docMk/>
            <pc:sldMk cId="1359415964" sldId="262"/>
            <ac:spMk id="3" creationId="{519E86DE-8C94-4A0B-B76E-94554F8A9341}"/>
          </ac:spMkLst>
        </pc:spChg>
      </pc:sldChg>
      <pc:sldChg chg="modSp new del mod ord">
        <pc:chgData name="Changhan Yoon" userId="309fad87a5e63efa" providerId="LiveId" clId="{F81340CA-3F0D-459B-8769-95AAC7A40784}" dt="2023-12-08T04:40:26.806" v="1240" actId="47"/>
        <pc:sldMkLst>
          <pc:docMk/>
          <pc:sldMk cId="3618655290" sldId="262"/>
        </pc:sldMkLst>
        <pc:spChg chg="mod">
          <ac:chgData name="Changhan Yoon" userId="309fad87a5e63efa" providerId="LiveId" clId="{F81340CA-3F0D-459B-8769-95AAC7A40784}" dt="2023-12-08T04:38:09.039" v="1066" actId="20577"/>
          <ac:spMkLst>
            <pc:docMk/>
            <pc:sldMk cId="3618655290" sldId="262"/>
            <ac:spMk id="2" creationId="{9530592F-CE0D-43E5-88A8-12CC576B064F}"/>
          </ac:spMkLst>
        </pc:spChg>
        <pc:spChg chg="mod">
          <ac:chgData name="Changhan Yoon" userId="309fad87a5e63efa" providerId="LiveId" clId="{F81340CA-3F0D-459B-8769-95AAC7A40784}" dt="2023-12-08T04:34:51.031" v="1014" actId="20577"/>
          <ac:spMkLst>
            <pc:docMk/>
            <pc:sldMk cId="3618655290" sldId="262"/>
            <ac:spMk id="3" creationId="{EE87649E-0C13-49A4-A00B-91147A2D489A}"/>
          </ac:spMkLst>
        </pc:spChg>
      </pc:sldChg>
      <pc:sldChg chg="modSp add mod">
        <pc:chgData name="Changhan Yoon" userId="309fad87a5e63efa" providerId="LiveId" clId="{F81340CA-3F0D-459B-8769-95AAC7A40784}" dt="2023-12-08T06:15:29.126" v="2190" actId="20577"/>
        <pc:sldMkLst>
          <pc:docMk/>
          <pc:sldMk cId="1415116742" sldId="263"/>
        </pc:sldMkLst>
        <pc:spChg chg="mod">
          <ac:chgData name="Changhan Yoon" userId="309fad87a5e63efa" providerId="LiveId" clId="{F81340CA-3F0D-459B-8769-95AAC7A40784}" dt="2023-12-08T05:58:06.989" v="1829" actId="20577"/>
          <ac:spMkLst>
            <pc:docMk/>
            <pc:sldMk cId="1415116742" sldId="263"/>
            <ac:spMk id="2" creationId="{5AC68D38-66BA-4D99-97FC-D8A2224D60EE}"/>
          </ac:spMkLst>
        </pc:spChg>
        <pc:spChg chg="mod">
          <ac:chgData name="Changhan Yoon" userId="309fad87a5e63efa" providerId="LiveId" clId="{F81340CA-3F0D-459B-8769-95AAC7A40784}" dt="2023-12-08T06:15:29.126" v="2190" actId="20577"/>
          <ac:spMkLst>
            <pc:docMk/>
            <pc:sldMk cId="1415116742" sldId="263"/>
            <ac:spMk id="3" creationId="{FA19E306-6F08-417A-87FF-EC4479D49C32}"/>
          </ac:spMkLst>
        </pc:spChg>
      </pc:sldChg>
      <pc:sldChg chg="modSp new mod">
        <pc:chgData name="Changhan Yoon" userId="309fad87a5e63efa" providerId="LiveId" clId="{F81340CA-3F0D-459B-8769-95AAC7A40784}" dt="2023-12-08T06:35:59.573" v="2687" actId="207"/>
        <pc:sldMkLst>
          <pc:docMk/>
          <pc:sldMk cId="3604240410" sldId="264"/>
        </pc:sldMkLst>
        <pc:spChg chg="mod">
          <ac:chgData name="Changhan Yoon" userId="309fad87a5e63efa" providerId="LiveId" clId="{F81340CA-3F0D-459B-8769-95AAC7A40784}" dt="2023-12-08T06:05:18.488" v="1854" actId="20577"/>
          <ac:spMkLst>
            <pc:docMk/>
            <pc:sldMk cId="3604240410" sldId="264"/>
            <ac:spMk id="2" creationId="{82FFBE5D-D9D8-42BD-94DA-2F3EB566EC72}"/>
          </ac:spMkLst>
        </pc:spChg>
        <pc:spChg chg="mod">
          <ac:chgData name="Changhan Yoon" userId="309fad87a5e63efa" providerId="LiveId" clId="{F81340CA-3F0D-459B-8769-95AAC7A40784}" dt="2023-12-08T06:35:59.573" v="2687" actId="207"/>
          <ac:spMkLst>
            <pc:docMk/>
            <pc:sldMk cId="3604240410" sldId="264"/>
            <ac:spMk id="3" creationId="{95507B71-9F37-406E-A899-49252268251D}"/>
          </ac:spMkLst>
        </pc:spChg>
      </pc:sldChg>
      <pc:sldChg chg="addSp delSp modSp new mod">
        <pc:chgData name="Changhan Yoon" userId="309fad87a5e63efa" providerId="LiveId" clId="{F81340CA-3F0D-459B-8769-95AAC7A40784}" dt="2023-12-08T06:29:22.158" v="2584" actId="1076"/>
        <pc:sldMkLst>
          <pc:docMk/>
          <pc:sldMk cId="581059251" sldId="265"/>
        </pc:sldMkLst>
        <pc:spChg chg="mod">
          <ac:chgData name="Changhan Yoon" userId="309fad87a5e63efa" providerId="LiveId" clId="{F81340CA-3F0D-459B-8769-95AAC7A40784}" dt="2023-12-08T06:29:22.158" v="2584" actId="1076"/>
          <ac:spMkLst>
            <pc:docMk/>
            <pc:sldMk cId="581059251" sldId="265"/>
            <ac:spMk id="2" creationId="{01D87C98-20A2-4058-84A4-4E7D8B8329C9}"/>
          </ac:spMkLst>
        </pc:spChg>
        <pc:spChg chg="del">
          <ac:chgData name="Changhan Yoon" userId="309fad87a5e63efa" providerId="LiveId" clId="{F81340CA-3F0D-459B-8769-95AAC7A40784}" dt="2023-12-08T06:26:15.274" v="2481"/>
          <ac:spMkLst>
            <pc:docMk/>
            <pc:sldMk cId="581059251" sldId="265"/>
            <ac:spMk id="3" creationId="{06CAEC67-55B7-440E-8F41-5F303F145C46}"/>
          </ac:spMkLst>
        </pc:spChg>
        <pc:picChg chg="add mod">
          <ac:chgData name="Changhan Yoon" userId="309fad87a5e63efa" providerId="LiveId" clId="{F81340CA-3F0D-459B-8769-95AAC7A40784}" dt="2023-12-08T06:28:58.854" v="2582" actId="1076"/>
          <ac:picMkLst>
            <pc:docMk/>
            <pc:sldMk cId="581059251" sldId="265"/>
            <ac:picMk id="5" creationId="{D3C85C30-CD6A-4569-A530-0379382D0BAD}"/>
          </ac:picMkLst>
        </pc:picChg>
        <pc:picChg chg="add mod">
          <ac:chgData name="Changhan Yoon" userId="309fad87a5e63efa" providerId="LiveId" clId="{F81340CA-3F0D-459B-8769-95AAC7A40784}" dt="2023-12-08T06:29:06.925" v="2583" actId="1076"/>
          <ac:picMkLst>
            <pc:docMk/>
            <pc:sldMk cId="581059251" sldId="265"/>
            <ac:picMk id="6" creationId="{C706B815-AFBA-4814-A35E-242252A870D5}"/>
          </ac:picMkLst>
        </pc:picChg>
        <pc:picChg chg="add mod">
          <ac:chgData name="Changhan Yoon" userId="309fad87a5e63efa" providerId="LiveId" clId="{F81340CA-3F0D-459B-8769-95AAC7A40784}" dt="2023-12-08T06:28:53.978" v="2581" actId="1076"/>
          <ac:picMkLst>
            <pc:docMk/>
            <pc:sldMk cId="581059251" sldId="265"/>
            <ac:picMk id="7" creationId="{91C7755A-0F12-4782-AC65-D5F9F7F940EA}"/>
          </ac:picMkLst>
        </pc:picChg>
        <pc:picChg chg="add mod">
          <ac:chgData name="Changhan Yoon" userId="309fad87a5e63efa" providerId="LiveId" clId="{F81340CA-3F0D-459B-8769-95AAC7A40784}" dt="2023-12-08T06:26:58.794" v="2523" actId="1076"/>
          <ac:picMkLst>
            <pc:docMk/>
            <pc:sldMk cId="581059251" sldId="265"/>
            <ac:picMk id="1026" creationId="{822EFD18-86EA-49FE-9A21-A0BCD10D9CBD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587CB32-7436-4555-9C29-33A149C366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487ACDF8-6B56-4FF3-8FE2-543344DEEB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5A24EE5-98D9-44CD-8FF0-52C2F8DEC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71997-3CD2-4357-AAC9-4971CE732A2A}" type="datetimeFigureOut">
              <a:rPr lang="ko-KR" altLang="en-US" smtClean="0"/>
              <a:t>2023-12-08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532A3E8-2A22-4734-8825-3348A2A4B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13143EB-AD44-40A7-93B2-D7ECEF8531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62E35-1B5F-4DF9-8D7E-3A40268FE3A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13324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6341B59-F092-4071-A15C-BBA39717F1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EAC8DD4F-CBAC-478E-9AE2-903F3E745C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BFA0FA4-9E08-417B-A09F-3DD60B6E46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71997-3CD2-4357-AAC9-4971CE732A2A}" type="datetimeFigureOut">
              <a:rPr lang="ko-KR" altLang="en-US" smtClean="0"/>
              <a:t>2023-12-08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5753C1D-6848-40FD-AB5F-F7DFA625BC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48F58C5-4E55-4FD6-86E3-51C6651F4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62E35-1B5F-4DF9-8D7E-3A40268FE3A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980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5D708C02-0B3F-4B52-B038-06BB358C97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7B310EEC-0826-428B-88C9-8099AA4420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5A352B9-3D7D-47F3-9AA4-9CDFA8D78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71997-3CD2-4357-AAC9-4971CE732A2A}" type="datetimeFigureOut">
              <a:rPr lang="ko-KR" altLang="en-US" smtClean="0"/>
              <a:t>2023-12-08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35603F8-7FCC-4CF4-B635-93CE567F21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8E42449-80AE-40F0-8D20-8ACAF6AADD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62E35-1B5F-4DF9-8D7E-3A40268FE3A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9422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6660174-5D4C-4192-9E5E-62C99E96A3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BF448B1-B7CE-4767-9365-D54F1EC137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BDB888B-402D-474A-8EA2-5ABE7559C5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71997-3CD2-4357-AAC9-4971CE732A2A}" type="datetimeFigureOut">
              <a:rPr lang="ko-KR" altLang="en-US" smtClean="0"/>
              <a:t>2023-12-08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340272D-AF30-41E3-ADB0-552E7F9EE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FF1FE55-B5EE-4A53-AC4D-D7375EA476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62E35-1B5F-4DF9-8D7E-3A40268FE3A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35388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E3F9CFD-7375-4849-92F4-7FE93E77DD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2AB2F61E-20F8-49DC-BF53-E4EF0DCB76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9EAAE12-91E5-4ADA-BE2D-BBFE9A4F18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71997-3CD2-4357-AAC9-4971CE732A2A}" type="datetimeFigureOut">
              <a:rPr lang="ko-KR" altLang="en-US" smtClean="0"/>
              <a:t>2023-12-08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926E5C9-B77A-4088-9987-719A2CF54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EF0BDEA-111C-411F-A40D-4EABCAC98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62E35-1B5F-4DF9-8D7E-3A40268FE3A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99625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1057F85-A95D-4324-BA9C-54B15750D9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DF3D658-E8CF-4499-AE7E-2C46AA5BC4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868688D0-AE0E-43A3-86A3-D8BDE4404A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04A091C-70D3-4AD8-99D7-8C4BB485F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71997-3CD2-4357-AAC9-4971CE732A2A}" type="datetimeFigureOut">
              <a:rPr lang="ko-KR" altLang="en-US" smtClean="0"/>
              <a:t>2023-12-08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2C85EEC2-28F5-4A32-9430-660706DB1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38827CFF-17C1-4876-9A70-3BA6451A9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62E35-1B5F-4DF9-8D7E-3A40268FE3A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07326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7B6FD7C-5F92-476F-8150-DF2C8101E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185C3149-FCD0-42D6-BB80-BA0378B308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75012A7C-5345-4310-9D7C-5A5C98117C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12643535-D546-4CCE-B1D4-AEAB8ADB81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30189D8E-D2DF-4B40-B1B2-6C14D045EA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4308E7AE-3ED5-4AD0-9B48-D85CFB3546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71997-3CD2-4357-AAC9-4971CE732A2A}" type="datetimeFigureOut">
              <a:rPr lang="ko-KR" altLang="en-US" smtClean="0"/>
              <a:t>2023-12-08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DC1472B6-6152-46F7-A3AC-F172CA53A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37431876-D833-4409-B272-7772EB0D64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62E35-1B5F-4DF9-8D7E-3A40268FE3A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85337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8BEEEA6-2901-4AAD-B6F3-C67E70AFE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7F7643DF-2926-43CC-A5DB-CEB6242A55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71997-3CD2-4357-AAC9-4971CE732A2A}" type="datetimeFigureOut">
              <a:rPr lang="ko-KR" altLang="en-US" smtClean="0"/>
              <a:t>2023-12-08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72883EC-B599-4057-8CE2-2DF1E7740D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FDA60085-8E60-4E25-BB3F-3F011E169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62E35-1B5F-4DF9-8D7E-3A40268FE3A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78892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14BD0057-0CA4-4983-83C1-0397DF82B2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71997-3CD2-4357-AAC9-4971CE732A2A}" type="datetimeFigureOut">
              <a:rPr lang="ko-KR" altLang="en-US" smtClean="0"/>
              <a:t>2023-12-08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CBB2EB25-2911-42F3-B981-327E3390F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525DB16C-4B70-4B01-BD08-01AD15C03C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62E35-1B5F-4DF9-8D7E-3A40268FE3A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49160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8766E69-3F72-40F2-9B47-FEF487F363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F1E89E0-35FA-4CE0-855F-3789180A3F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0CD2C10E-961F-4719-9C57-70139BB95A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B94D630-AC4F-4EAB-8A38-9D50AA602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71997-3CD2-4357-AAC9-4971CE732A2A}" type="datetimeFigureOut">
              <a:rPr lang="ko-KR" altLang="en-US" smtClean="0"/>
              <a:t>2023-12-08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051A684A-AD7A-4905-BC6F-A40EC44430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CBA25CE9-BD5D-463F-83B5-56C7CE193E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62E35-1B5F-4DF9-8D7E-3A40268FE3A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1555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BE77BE1-84F7-4F00-B196-2CC5A9DF81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90D5E1FA-95B8-470D-BDE4-ACD244070D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B4F4B49-8A0A-4E8F-8CB6-720066DC63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2FAE4466-31D8-44CB-906C-06A541463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71997-3CD2-4357-AAC9-4971CE732A2A}" type="datetimeFigureOut">
              <a:rPr lang="ko-KR" altLang="en-US" smtClean="0"/>
              <a:t>2023-12-08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78378A0-4DD9-4921-A07A-CB3BE99DB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236D2192-07E7-444F-8234-F0D3BA767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62E35-1B5F-4DF9-8D7E-3A40268FE3A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80852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F74FB8CF-B65E-41FB-9F01-6CCE77385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F4D5EE7A-1C37-4C5A-B9DC-6C2CA3AAF6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B6BF9D6-70C4-44CC-8079-18D0DDCC43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071997-3CD2-4357-AAC9-4971CE732A2A}" type="datetimeFigureOut">
              <a:rPr lang="ko-KR" altLang="en-US" smtClean="0"/>
              <a:t>2023-12-08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E0DD9E9-8B30-4BF8-9952-CE426E8E64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0C6A661-2D8D-424A-BB0D-ACF78330BB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62E35-1B5F-4DF9-8D7E-3A40268FE3A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18458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17A9933-3964-489A-9270-A5661093AD6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b="0">
                <a:solidFill>
                  <a:srgbClr val="000000"/>
                </a:solidFill>
                <a:effectLst/>
              </a:rPr>
              <a:t>KOREF T2T assembly without ultra-long reads failed</a:t>
            </a:r>
            <a:endParaRPr lang="ko-KR" altLang="en-US"/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7DF5C4D2-074F-463C-B1DE-E39427B3BFC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/>
              <a:t>Changhan Yoon</a:t>
            </a:r>
          </a:p>
          <a:p>
            <a:r>
              <a:rPr lang="en-US" altLang="ko-KR"/>
              <a:t>2023.12.08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345826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2FFBE5D-D9D8-42BD-94DA-2F3EB566E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SELF (Self evaluation learning framework)</a:t>
            </a:r>
            <a:endParaRPr lang="ko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5507B71-9F37-406E-A899-4925226825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l">
              <a:buNone/>
            </a:pPr>
            <a:r>
              <a:rPr lang="en-US" altLang="ko-KR" b="1" i="0">
                <a:solidFill>
                  <a:srgbClr val="000000"/>
                </a:solidFill>
                <a:effectLst/>
                <a:latin typeface="+mj-lt"/>
              </a:rPr>
              <a:t>1. Do I love/like the subject?   </a:t>
            </a:r>
            <a:r>
              <a:rPr lang="en-US" altLang="ko-KR" b="1" i="0">
                <a:solidFill>
                  <a:srgbClr val="00B0F0"/>
                </a:solidFill>
                <a:effectLst/>
                <a:latin typeface="+mj-lt"/>
              </a:rPr>
              <a:t>Yes</a:t>
            </a:r>
            <a:endParaRPr lang="en-US" altLang="ko-KR" b="0" i="0">
              <a:solidFill>
                <a:srgbClr val="00B0F0"/>
              </a:solidFill>
              <a:effectLst/>
              <a:latin typeface="+mj-lt"/>
            </a:endParaRPr>
          </a:p>
          <a:p>
            <a:pPr marL="0" indent="0" algn="l">
              <a:buNone/>
            </a:pPr>
            <a:r>
              <a:rPr lang="en-US" altLang="ko-KR" b="1" i="0">
                <a:solidFill>
                  <a:srgbClr val="000000"/>
                </a:solidFill>
                <a:effectLst/>
                <a:latin typeface="+mj-lt"/>
              </a:rPr>
              <a:t>2. Attendance    </a:t>
            </a:r>
            <a:r>
              <a:rPr lang="en-US" altLang="ko-KR" b="1">
                <a:solidFill>
                  <a:srgbClr val="FF0000"/>
                </a:solidFill>
                <a:latin typeface="+mj-lt"/>
              </a:rPr>
              <a:t>9/14</a:t>
            </a:r>
            <a:endParaRPr lang="en-US" altLang="ko-KR" b="0" i="0">
              <a:solidFill>
                <a:srgbClr val="FF0000"/>
              </a:solidFill>
              <a:effectLst/>
              <a:latin typeface="+mj-lt"/>
            </a:endParaRPr>
          </a:p>
          <a:p>
            <a:pPr marL="0" indent="0" algn="l">
              <a:buNone/>
            </a:pPr>
            <a:r>
              <a:rPr lang="en-US" altLang="ko-KR" b="1" i="0">
                <a:solidFill>
                  <a:srgbClr val="000000"/>
                </a:solidFill>
                <a:effectLst/>
                <a:latin typeface="+mj-lt"/>
              </a:rPr>
              <a:t>3. Did I think of questions out of my own logical ramifications? </a:t>
            </a:r>
            <a:r>
              <a:rPr lang="en-US" altLang="ko-KR" b="1" i="0">
                <a:solidFill>
                  <a:srgbClr val="00B0F0"/>
                </a:solidFill>
                <a:effectLst/>
                <a:latin typeface="+mj-lt"/>
              </a:rPr>
              <a:t>Yes</a:t>
            </a:r>
            <a:endParaRPr lang="en-US" altLang="ko-KR" b="0" i="0">
              <a:solidFill>
                <a:srgbClr val="00B0F0"/>
              </a:solidFill>
              <a:effectLst/>
              <a:latin typeface="+mj-lt"/>
            </a:endParaRPr>
          </a:p>
          <a:p>
            <a:pPr marL="0" indent="0" algn="l">
              <a:buNone/>
            </a:pPr>
            <a:r>
              <a:rPr lang="en-US" altLang="ko-KR" b="1" i="0">
                <a:solidFill>
                  <a:srgbClr val="000000"/>
                </a:solidFill>
                <a:effectLst/>
                <a:latin typeface="+mj-lt"/>
              </a:rPr>
              <a:t>4. Did I write many scientific reports? </a:t>
            </a:r>
            <a:r>
              <a:rPr lang="en-US" altLang="ko-KR" b="1" i="0">
                <a:solidFill>
                  <a:srgbClr val="FF0000"/>
                </a:solidFill>
                <a:effectLst/>
                <a:latin typeface="+mj-lt"/>
              </a:rPr>
              <a:t>No</a:t>
            </a:r>
            <a:endParaRPr lang="en-US" altLang="ko-KR" b="0" i="0">
              <a:solidFill>
                <a:srgbClr val="FF0000"/>
              </a:solidFill>
              <a:effectLst/>
              <a:latin typeface="+mj-lt"/>
            </a:endParaRPr>
          </a:p>
          <a:p>
            <a:pPr marL="0" indent="0" algn="l">
              <a:buNone/>
            </a:pPr>
            <a:r>
              <a:rPr lang="en-US" altLang="ko-KR" b="1">
                <a:solidFill>
                  <a:srgbClr val="000000"/>
                </a:solidFill>
                <a:latin typeface="+mj-lt"/>
              </a:rPr>
              <a:t>5</a:t>
            </a:r>
            <a:r>
              <a:rPr lang="en-US" altLang="ko-KR" b="1" i="0">
                <a:solidFill>
                  <a:srgbClr val="000000"/>
                </a:solidFill>
                <a:effectLst/>
                <a:latin typeface="+mj-lt"/>
              </a:rPr>
              <a:t>. Did I develop my own ideas? </a:t>
            </a:r>
            <a:r>
              <a:rPr lang="en-US" altLang="ko-KR" b="1" i="0">
                <a:solidFill>
                  <a:srgbClr val="00B0F0"/>
                </a:solidFill>
                <a:effectLst/>
                <a:latin typeface="+mj-lt"/>
              </a:rPr>
              <a:t>Yes </a:t>
            </a:r>
          </a:p>
          <a:p>
            <a:pPr marL="0" indent="0" algn="l">
              <a:buNone/>
            </a:pPr>
            <a:r>
              <a:rPr lang="en-US" altLang="ko-KR" b="1">
                <a:solidFill>
                  <a:srgbClr val="000000"/>
                </a:solidFill>
                <a:latin typeface="+mj-lt"/>
              </a:rPr>
              <a:t>6</a:t>
            </a:r>
            <a:r>
              <a:rPr lang="en-US" altLang="ko-KR" b="1" i="0">
                <a:solidFill>
                  <a:srgbClr val="000000"/>
                </a:solidFill>
                <a:effectLst/>
                <a:latin typeface="+mj-lt"/>
              </a:rPr>
              <a:t>. Was this course helpful to my own research? </a:t>
            </a:r>
            <a:r>
              <a:rPr lang="en-US" altLang="ko-KR" b="1" i="0">
                <a:solidFill>
                  <a:srgbClr val="00B0F0"/>
                </a:solidFill>
                <a:effectLst/>
                <a:latin typeface="+mj-lt"/>
              </a:rPr>
              <a:t>Yes</a:t>
            </a:r>
            <a:endParaRPr lang="en-US" altLang="ko-KR" b="0" i="0">
              <a:solidFill>
                <a:srgbClr val="00B0F0"/>
              </a:solidFill>
              <a:effectLst/>
              <a:latin typeface="+mj-lt"/>
            </a:endParaRPr>
          </a:p>
          <a:p>
            <a:pPr marL="0" indent="0" algn="l">
              <a:buNone/>
            </a:pPr>
            <a:r>
              <a:rPr lang="en-US" altLang="ko-KR" b="1">
                <a:solidFill>
                  <a:srgbClr val="000000"/>
                </a:solidFill>
                <a:latin typeface="+mj-lt"/>
              </a:rPr>
              <a:t>7</a:t>
            </a:r>
            <a:r>
              <a:rPr lang="en-US" altLang="ko-KR" b="1" i="0">
                <a:solidFill>
                  <a:srgbClr val="000000"/>
                </a:solidFill>
                <a:effectLst/>
                <a:latin typeface="+mj-lt"/>
              </a:rPr>
              <a:t>. Did I present anything in the class? </a:t>
            </a:r>
            <a:r>
              <a:rPr lang="en-US" altLang="ko-KR" b="1" i="0">
                <a:solidFill>
                  <a:srgbClr val="00B0F0"/>
                </a:solidFill>
                <a:effectLst/>
                <a:latin typeface="+mj-lt"/>
              </a:rPr>
              <a:t>Yes</a:t>
            </a:r>
            <a:endParaRPr lang="en-US" altLang="ko-KR" b="0" i="0">
              <a:solidFill>
                <a:srgbClr val="00B0F0"/>
              </a:solidFill>
              <a:effectLst/>
              <a:latin typeface="+mj-lt"/>
            </a:endParaRPr>
          </a:p>
          <a:p>
            <a:pPr marL="0" indent="0" algn="l">
              <a:buNone/>
            </a:pPr>
            <a:r>
              <a:rPr lang="en-US" altLang="ko-KR" b="1">
                <a:solidFill>
                  <a:srgbClr val="000000"/>
                </a:solidFill>
                <a:latin typeface="+mj-lt"/>
              </a:rPr>
              <a:t>8</a:t>
            </a:r>
            <a:r>
              <a:rPr lang="en-US" altLang="ko-KR" b="1" i="0">
                <a:solidFill>
                  <a:srgbClr val="000000"/>
                </a:solidFill>
                <a:effectLst/>
                <a:latin typeface="+mj-lt"/>
              </a:rPr>
              <a:t>. Did I make the class more exciting by active participation? </a:t>
            </a:r>
            <a:r>
              <a:rPr lang="en-US" altLang="ko-KR" b="1" i="0">
                <a:solidFill>
                  <a:srgbClr val="00B0F0"/>
                </a:solidFill>
                <a:effectLst/>
                <a:latin typeface="+mj-lt"/>
              </a:rPr>
              <a:t>Yes</a:t>
            </a:r>
            <a:endParaRPr lang="en-US" altLang="ko-KR" b="0" i="0">
              <a:solidFill>
                <a:srgbClr val="00B0F0"/>
              </a:solidFill>
              <a:effectLst/>
              <a:latin typeface="+mj-lt"/>
            </a:endParaRPr>
          </a:p>
          <a:p>
            <a:pPr marL="0" indent="0" algn="l">
              <a:buNone/>
            </a:pPr>
            <a:r>
              <a:rPr lang="en-US" altLang="ko-KR" b="1" i="0">
                <a:solidFill>
                  <a:srgbClr val="000000"/>
                </a:solidFill>
                <a:effectLst/>
                <a:latin typeface="+mj-lt"/>
              </a:rPr>
              <a:t>9. Is my communication in the subject field improved? </a:t>
            </a:r>
            <a:r>
              <a:rPr lang="en-US" altLang="ko-KR" b="1" i="0">
                <a:solidFill>
                  <a:srgbClr val="00B0F0"/>
                </a:solidFill>
                <a:effectLst/>
                <a:latin typeface="+mj-lt"/>
              </a:rPr>
              <a:t>Yes</a:t>
            </a:r>
            <a:endParaRPr lang="en-US" altLang="ko-KR" b="0" i="0">
              <a:solidFill>
                <a:srgbClr val="00B0F0"/>
              </a:solidFill>
              <a:effectLst/>
              <a:latin typeface="+mj-lt"/>
            </a:endParaRPr>
          </a:p>
          <a:p>
            <a:pPr marL="0" indent="0" algn="l">
              <a:buNone/>
            </a:pPr>
            <a:r>
              <a:rPr lang="en-US" altLang="ko-KR" b="1" i="0">
                <a:solidFill>
                  <a:srgbClr val="000000"/>
                </a:solidFill>
                <a:effectLst/>
                <a:latin typeface="+mj-lt"/>
              </a:rPr>
              <a:t>10. Is my Enlgish writing skill suitable for a colleage student? </a:t>
            </a:r>
            <a:r>
              <a:rPr lang="en-US" altLang="ko-KR" b="1" i="0">
                <a:solidFill>
                  <a:srgbClr val="FF0000"/>
                </a:solidFill>
                <a:effectLst/>
                <a:latin typeface="+mj-lt"/>
              </a:rPr>
              <a:t>No</a:t>
            </a:r>
          </a:p>
          <a:p>
            <a:pPr marL="0" indent="0" algn="l">
              <a:buNone/>
            </a:pPr>
            <a:endParaRPr lang="en-US" altLang="ko-KR" b="0" i="0">
              <a:solidFill>
                <a:srgbClr val="FF0000"/>
              </a:solidFill>
              <a:effectLst/>
              <a:latin typeface="+mj-lt"/>
            </a:endParaRPr>
          </a:p>
          <a:p>
            <a:pPr marL="0" indent="0" algn="l">
              <a:buNone/>
            </a:pPr>
            <a:r>
              <a:rPr lang="en-US" altLang="ko-KR" b="0" i="0">
                <a:solidFill>
                  <a:srgbClr val="FF0000"/>
                </a:solidFill>
                <a:effectLst/>
                <a:latin typeface="+mj-lt"/>
              </a:rPr>
              <a:t>Score: 7/10   B+</a:t>
            </a:r>
          </a:p>
        </p:txBody>
      </p:sp>
    </p:spTree>
    <p:extLst>
      <p:ext uri="{BB962C8B-B14F-4D97-AF65-F5344CB8AC3E}">
        <p14:creationId xmlns:p14="http://schemas.microsoft.com/office/powerpoint/2010/main" val="36042404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AC68D38-66BA-4D99-97FC-D8A2224D60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Abstract</a:t>
            </a:r>
            <a:endParaRPr lang="ko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A19E306-6F08-417A-87FF-EC4479D49C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/>
              <a:t>During the course, </a:t>
            </a:r>
            <a:r>
              <a:rPr lang="en-US" altLang="ko-KR" b="1">
                <a:solidFill>
                  <a:srgbClr val="FF0000"/>
                </a:solidFill>
              </a:rPr>
              <a:t>the reference genome</a:t>
            </a:r>
            <a:r>
              <a:rPr lang="en-US" altLang="ko-KR"/>
              <a:t> became the most important to understand evolutionary theories, Genomics, Epigenomics, Transcriptomics, Canceromics, Diagnomics and Geromics.</a:t>
            </a:r>
          </a:p>
          <a:p>
            <a:r>
              <a:rPr lang="en-US" altLang="ko-KR"/>
              <a:t>The goal of this study is to enhance the low resolution of the KOREF assembly in heterochromatin regions. </a:t>
            </a:r>
          </a:p>
          <a:p>
            <a:r>
              <a:rPr lang="en-US" altLang="ko-KR"/>
              <a:t>However, we lack ultra-long reads for the T2T genome assembly. </a:t>
            </a:r>
          </a:p>
          <a:p>
            <a:r>
              <a:rPr lang="en-US" altLang="ko-KR"/>
              <a:t>A recent study introduced a method for T2T genome assembly without ultra-long reads. </a:t>
            </a:r>
          </a:p>
          <a:p>
            <a:r>
              <a:rPr lang="en-US" altLang="ko-KR">
                <a:solidFill>
                  <a:srgbClr val="FF0000"/>
                </a:solidFill>
              </a:rPr>
              <a:t>Although we applied this method, the results were incongruent</a:t>
            </a:r>
            <a:r>
              <a:rPr lang="en-US" altLang="ko-KR"/>
              <a:t>, likely attributed to higher amounts of repetitive regions in human Y chromosome and the relatively shorter N50 length of our reads (10~15 kb &lt; 17 kb). </a:t>
            </a:r>
          </a:p>
          <a:p>
            <a:r>
              <a:rPr lang="en-US" altLang="ko-KR"/>
              <a:t>In conclusion, </a:t>
            </a:r>
            <a:r>
              <a:rPr lang="en-US" altLang="ko-KR">
                <a:solidFill>
                  <a:srgbClr val="FF0000"/>
                </a:solidFill>
              </a:rPr>
              <a:t>ultra-long reads (&gt;100 kb) </a:t>
            </a:r>
            <a:r>
              <a:rPr lang="en-US" altLang="ko-KR"/>
              <a:t>are critical for achieving a T2T KOREF genome assembly.</a:t>
            </a:r>
          </a:p>
        </p:txBody>
      </p:sp>
    </p:spTree>
    <p:extLst>
      <p:ext uri="{BB962C8B-B14F-4D97-AF65-F5344CB8AC3E}">
        <p14:creationId xmlns:p14="http://schemas.microsoft.com/office/powerpoint/2010/main" val="14151167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1D87C98-20A2-4058-84A4-4E7D8B832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3499" y="390380"/>
            <a:ext cx="10515600" cy="941161"/>
          </a:xfrm>
        </p:spPr>
        <p:txBody>
          <a:bodyPr>
            <a:normAutofit fontScale="90000"/>
          </a:bodyPr>
          <a:lstStyle/>
          <a:p>
            <a:r>
              <a:rPr lang="en-US" altLang="ko-KR"/>
              <a:t>Without the reference genome, understanding information propagation is impossible.</a:t>
            </a:r>
            <a:endParaRPr lang="ko-KR" alt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822EFD18-86EA-49FE-9A21-A0BCD10D9CB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4200" y="1666937"/>
            <a:ext cx="8192264" cy="4330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내용 개체 틀 7">
            <a:extLst>
              <a:ext uri="{FF2B5EF4-FFF2-40B4-BE49-F238E27FC236}">
                <a16:creationId xmlns:a16="http://schemas.microsoft.com/office/drawing/2014/main" id="{D3C85C30-CD6A-4569-A530-0379382D0BA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0433" t="15473" r="30874" b="69506"/>
          <a:stretch/>
        </p:blipFill>
        <p:spPr bwMode="auto">
          <a:xfrm>
            <a:off x="5352640" y="3429000"/>
            <a:ext cx="1870361" cy="325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내용 개체 틀 7">
            <a:extLst>
              <a:ext uri="{FF2B5EF4-FFF2-40B4-BE49-F238E27FC236}">
                <a16:creationId xmlns:a16="http://schemas.microsoft.com/office/drawing/2014/main" id="{C706B815-AFBA-4814-A35E-242252A870D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0433" t="15473" r="30874" b="69506"/>
          <a:stretch/>
        </p:blipFill>
        <p:spPr bwMode="auto">
          <a:xfrm>
            <a:off x="2886531" y="3287269"/>
            <a:ext cx="1870361" cy="325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내용 개체 틀 7">
            <a:extLst>
              <a:ext uri="{FF2B5EF4-FFF2-40B4-BE49-F238E27FC236}">
                <a16:creationId xmlns:a16="http://schemas.microsoft.com/office/drawing/2014/main" id="{91C7755A-0F12-4782-AC65-D5F9F7F940E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0433" t="15473" r="30874" b="69506"/>
          <a:stretch/>
        </p:blipFill>
        <p:spPr bwMode="auto">
          <a:xfrm>
            <a:off x="3720938" y="5456278"/>
            <a:ext cx="1870361" cy="325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1059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610272E-0B5C-49ED-A4FE-4261F04C1B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Background</a:t>
            </a:r>
            <a:endParaRPr lang="ko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25D4B4E-D377-40A1-AA0D-8F92E24934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ko-KR" b="0" i="0">
                <a:solidFill>
                  <a:srgbClr val="000000"/>
                </a:solidFill>
                <a:effectLst/>
              </a:rPr>
              <a:t>Many heterochromatic regions of the genome are missing from even the best genome assemblies because repetitive reads also present a challenge to genome assemblers (Treangen and Salzberg 2011).</a:t>
            </a:r>
          </a:p>
          <a:p>
            <a:pPr algn="l"/>
            <a:r>
              <a:rPr lang="en-US" altLang="ko-KR" b="0" i="0">
                <a:solidFill>
                  <a:srgbClr val="000000"/>
                </a:solidFill>
                <a:effectLst/>
              </a:rPr>
              <a:t>Satellite array sizes can vary between individuals over an order of magnitude (7 to 98 Mb) and array sizes are distributed differently within distinct Y haplogroups (Altemose et al., 2014).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altLang="ko-KR" b="0" i="0">
                <a:solidFill>
                  <a:srgbClr val="000000"/>
                </a:solidFill>
                <a:effectLst/>
              </a:rPr>
              <a:t>Human chromosome Y’s highly repetitive centromere DNA (365 kb) was assembled (Jain et al., 2018).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altLang="ko-KR" b="0" i="0">
                <a:solidFill>
                  <a:srgbClr val="000000"/>
                </a:solidFill>
                <a:effectLst/>
              </a:rPr>
              <a:t>Used 8 extremely accurate (99.4~99.8%) ultra-long reads (</a:t>
            </a:r>
            <a:r>
              <a:rPr lang="en-US" altLang="ko-KR" b="1" i="0">
                <a:solidFill>
                  <a:srgbClr val="FF0000"/>
                </a:solidFill>
                <a:effectLst/>
              </a:rPr>
              <a:t>150 ~ 209 kb</a:t>
            </a:r>
            <a:r>
              <a:rPr lang="en-US" altLang="ko-KR" b="0" i="0">
                <a:solidFill>
                  <a:srgbClr val="000000"/>
                </a:solidFill>
                <a:effectLst/>
              </a:rPr>
              <a:t>)</a:t>
            </a:r>
          </a:p>
          <a:p>
            <a:pPr marL="742950" lvl="1" indent="-285750"/>
            <a:r>
              <a:rPr lang="en-US" altLang="ko-KR">
                <a:solidFill>
                  <a:srgbClr val="FF0000"/>
                </a:solidFill>
              </a:rPr>
              <a:t>T2T</a:t>
            </a:r>
            <a:endParaRPr lang="en-US" altLang="ko-KR" b="0" i="0">
              <a:solidFill>
                <a:srgbClr val="FF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6662627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7E909EF-BF6E-4B10-8CAD-F358482F4F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A trial to build a T2T genome without ultra-long reads</a:t>
            </a:r>
            <a:endParaRPr lang="ko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B4E08C6-962F-47C1-8A7C-396FBDCA5D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altLang="ko-KR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Drosophila’s chromosome Y (</a:t>
            </a:r>
            <a:r>
              <a:rPr lang="en-US" altLang="ko-KR" b="0" i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40 Mb</a:t>
            </a:r>
            <a:r>
              <a:rPr lang="en-US" altLang="ko-KR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) which is </a:t>
            </a:r>
            <a:r>
              <a:rPr lang="en-US" altLang="ko-KR" b="0" i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entirely heterochromatic </a:t>
            </a:r>
            <a:r>
              <a:rPr lang="en-US" altLang="ko-KR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was resolved (Chang and Larracuente, 2019)</a:t>
            </a:r>
          </a:p>
          <a:p>
            <a:pPr lvl="1"/>
            <a:r>
              <a:rPr lang="en-US" altLang="ko-KR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PacBio Read N50 : 17 kb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US" altLang="ko-KR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altLang="ko-KR">
                <a:solidFill>
                  <a:srgbClr val="000000"/>
                </a:solidFill>
                <a:latin typeface="Arial" panose="020B0604020202020204" pitchFamily="34" charset="0"/>
              </a:rPr>
              <a:t>Our long read (PacBio &amp; ONT) N50: </a:t>
            </a:r>
            <a:r>
              <a:rPr lang="en-US" altLang="ko-KR">
                <a:solidFill>
                  <a:srgbClr val="FF0000"/>
                </a:solidFill>
                <a:latin typeface="Arial" panose="020B0604020202020204" pitchFamily="34" charset="0"/>
              </a:rPr>
              <a:t>10~15kb</a:t>
            </a:r>
            <a:endParaRPr lang="en-US" altLang="ko-KR" b="0" i="0">
              <a:solidFill>
                <a:srgbClr val="FF0000"/>
              </a:solidFill>
              <a:effectLst/>
              <a:latin typeface="Arial" panose="020B0604020202020204" pitchFamily="34" charset="0"/>
            </a:endParaRPr>
          </a:p>
          <a:p>
            <a:pPr lvl="1"/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1951927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E6F0B86-F3D6-455C-B2D2-E0A876FB22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86781"/>
          </a:xfrm>
        </p:spPr>
        <p:txBody>
          <a:bodyPr>
            <a:normAutofit fontScale="90000"/>
          </a:bodyPr>
          <a:lstStyle/>
          <a:p>
            <a:r>
              <a:rPr lang="en-US" altLang="ko-KR"/>
              <a:t>Method to assemble (not ultra) long reads to get a </a:t>
            </a:r>
            <a:r>
              <a:rPr lang="en-US" altLang="ko-KR">
                <a:solidFill>
                  <a:srgbClr val="000000"/>
                </a:solidFill>
              </a:rPr>
              <a:t>h</a:t>
            </a:r>
            <a:r>
              <a:rPr lang="en-US" altLang="ko-KR" b="0" i="0">
                <a:solidFill>
                  <a:srgbClr val="000000"/>
                </a:solidFill>
                <a:effectLst/>
              </a:rPr>
              <a:t>eterochromatin </a:t>
            </a:r>
            <a:r>
              <a:rPr lang="en-US" altLang="ko-KR">
                <a:solidFill>
                  <a:srgbClr val="000000"/>
                </a:solidFill>
              </a:rPr>
              <a:t>a</a:t>
            </a:r>
            <a:r>
              <a:rPr lang="en-US" altLang="ko-KR" b="0" i="0">
                <a:solidFill>
                  <a:srgbClr val="000000"/>
                </a:solidFill>
                <a:effectLst/>
              </a:rPr>
              <a:t>ssembly</a:t>
            </a:r>
            <a:endParaRPr lang="ko-KR" altLang="en-US"/>
          </a:p>
        </p:txBody>
      </p:sp>
      <p:pic>
        <p:nvPicPr>
          <p:cNvPr id="8" name="내용 개체 틀 7">
            <a:extLst>
              <a:ext uri="{FF2B5EF4-FFF2-40B4-BE49-F238E27FC236}">
                <a16:creationId xmlns:a16="http://schemas.microsoft.com/office/drawing/2014/main" id="{B338BCF8-0362-4419-B29E-0B21A3B52EC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1745674" y="1554398"/>
            <a:ext cx="7358448" cy="4996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B599C99-086C-4A00-A806-4D60111FC818}"/>
              </a:ext>
            </a:extLst>
          </p:cNvPr>
          <p:cNvSpPr txBox="1"/>
          <p:nvPr/>
        </p:nvSpPr>
        <p:spPr>
          <a:xfrm>
            <a:off x="9104122" y="2298473"/>
            <a:ext cx="11776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/>
              <a:t>Minimap2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146081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44061D5-17D1-4973-9AF0-783EBCBA9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Results: No concordance with existing KOREF assembly</a:t>
            </a:r>
            <a:endParaRPr lang="ko-KR" altLang="en-US"/>
          </a:p>
        </p:txBody>
      </p:sp>
      <p:pic>
        <p:nvPicPr>
          <p:cNvPr id="5" name="내용 개체 틀 4">
            <a:extLst>
              <a:ext uri="{FF2B5EF4-FFF2-40B4-BE49-F238E27FC236}">
                <a16:creationId xmlns:a16="http://schemas.microsoft.com/office/drawing/2014/main" id="{2A19E463-C586-4F6B-B99A-8E676189C9E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19746" y="1937076"/>
            <a:ext cx="5812970" cy="4699698"/>
          </a:xfrm>
        </p:spPr>
      </p:pic>
      <p:cxnSp>
        <p:nvCxnSpPr>
          <p:cNvPr id="9" name="직선 연결선 8">
            <a:extLst>
              <a:ext uri="{FF2B5EF4-FFF2-40B4-BE49-F238E27FC236}">
                <a16:creationId xmlns:a16="http://schemas.microsoft.com/office/drawing/2014/main" id="{43076FD9-0564-4C39-9B34-C85BA7C419DB}"/>
              </a:ext>
            </a:extLst>
          </p:cNvPr>
          <p:cNvCxnSpPr>
            <a:cxnSpLocks/>
          </p:cNvCxnSpPr>
          <p:nvPr/>
        </p:nvCxnSpPr>
        <p:spPr>
          <a:xfrm>
            <a:off x="2750334" y="2092654"/>
            <a:ext cx="1744476" cy="1671824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DC95E7A3-EAC2-414C-8E41-7DFA392CD599}"/>
              </a:ext>
            </a:extLst>
          </p:cNvPr>
          <p:cNvSpPr txBox="1"/>
          <p:nvPr/>
        </p:nvSpPr>
        <p:spPr>
          <a:xfrm>
            <a:off x="2511447" y="1690688"/>
            <a:ext cx="22741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>
                <a:solidFill>
                  <a:srgbClr val="FF0000"/>
                </a:solidFill>
              </a:rPr>
              <a:t>Expected alignment</a:t>
            </a:r>
            <a:endParaRPr lang="ko-KR" altLang="en-US">
              <a:solidFill>
                <a:srgbClr val="FF0000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2B18952-3EA6-4F2C-8C7C-C6B8BEA79321}"/>
              </a:ext>
            </a:extLst>
          </p:cNvPr>
          <p:cNvSpPr txBox="1"/>
          <p:nvPr/>
        </p:nvSpPr>
        <p:spPr>
          <a:xfrm rot="16200000">
            <a:off x="555160" y="3727816"/>
            <a:ext cx="319370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b="0" i="0"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KOREF Y chromosome (52.31 Mb)</a:t>
            </a:r>
            <a:endParaRPr lang="ko-KR" alt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5563E44-B150-4363-AF99-4153729D39D3}"/>
              </a:ext>
            </a:extLst>
          </p:cNvPr>
          <p:cNvSpPr txBox="1"/>
          <p:nvPr/>
        </p:nvSpPr>
        <p:spPr>
          <a:xfrm>
            <a:off x="2643743" y="6319746"/>
            <a:ext cx="403018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altLang="ko-KR">
                <a:latin typeface="Arial Narrow" panose="020B0606020202030204" pitchFamily="34" charset="0"/>
              </a:rPr>
              <a:t>putative Y chromosome assembly </a:t>
            </a:r>
            <a:r>
              <a:rPr lang="en-US" altLang="ko-KR" b="0" i="0"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(54.82 Mb)</a:t>
            </a:r>
          </a:p>
        </p:txBody>
      </p:sp>
      <p:sp>
        <p:nvSpPr>
          <p:cNvPr id="15" name="왼쪽 중괄호 14">
            <a:extLst>
              <a:ext uri="{FF2B5EF4-FFF2-40B4-BE49-F238E27FC236}">
                <a16:creationId xmlns:a16="http://schemas.microsoft.com/office/drawing/2014/main" id="{617E3FD1-D823-410B-B152-6112F425A60D}"/>
              </a:ext>
            </a:extLst>
          </p:cNvPr>
          <p:cNvSpPr/>
          <p:nvPr/>
        </p:nvSpPr>
        <p:spPr>
          <a:xfrm rot="10800000">
            <a:off x="2750335" y="3764478"/>
            <a:ext cx="154379" cy="2291938"/>
          </a:xfrm>
          <a:prstGeom prst="leftBrace">
            <a:avLst>
              <a:gd name="adj1" fmla="val 8333"/>
              <a:gd name="adj2" fmla="val 50259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60A7069-5787-47F7-84E1-869B2B5ECBFB}"/>
              </a:ext>
            </a:extLst>
          </p:cNvPr>
          <p:cNvSpPr txBox="1"/>
          <p:nvPr/>
        </p:nvSpPr>
        <p:spPr>
          <a:xfrm rot="16200000">
            <a:off x="2302846" y="4576902"/>
            <a:ext cx="16981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/>
              <a:t>Heterochromatin</a:t>
            </a:r>
            <a:endParaRPr lang="ko-KR" altLang="en-US"/>
          </a:p>
        </p:txBody>
      </p:sp>
      <p:sp>
        <p:nvSpPr>
          <p:cNvPr id="21" name="왼쪽 중괄호 20">
            <a:extLst>
              <a:ext uri="{FF2B5EF4-FFF2-40B4-BE49-F238E27FC236}">
                <a16:creationId xmlns:a16="http://schemas.microsoft.com/office/drawing/2014/main" id="{2CE5CA65-D4FD-415E-A52A-DC60852AAC29}"/>
              </a:ext>
            </a:extLst>
          </p:cNvPr>
          <p:cNvSpPr/>
          <p:nvPr/>
        </p:nvSpPr>
        <p:spPr>
          <a:xfrm rot="5400000">
            <a:off x="5533242" y="5041918"/>
            <a:ext cx="154380" cy="1908503"/>
          </a:xfrm>
          <a:prstGeom prst="leftBrace">
            <a:avLst>
              <a:gd name="adj1" fmla="val 8333"/>
              <a:gd name="adj2" fmla="val 50259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0A7EC45-3FD2-48E4-B346-932C1800A680}"/>
              </a:ext>
            </a:extLst>
          </p:cNvPr>
          <p:cNvSpPr txBox="1"/>
          <p:nvPr/>
        </p:nvSpPr>
        <p:spPr>
          <a:xfrm>
            <a:off x="4785571" y="5487925"/>
            <a:ext cx="16981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/>
              <a:t>Heterochromatin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695883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F1C14C8-314D-49DC-B2C7-2AC1FCB701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Limitations</a:t>
            </a:r>
            <a:endParaRPr lang="ko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19E86DE-8C94-4A0B-B76E-94554F8A93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/>
              <a:t>Assessment</a:t>
            </a:r>
          </a:p>
          <a:p>
            <a:pPr lvl="1"/>
            <a:r>
              <a:rPr lang="en-US" altLang="ko-KR"/>
              <a:t>Gene/repeat annotations are not performed yet.</a:t>
            </a:r>
          </a:p>
          <a:p>
            <a:r>
              <a:rPr lang="en-US" altLang="ko-KR"/>
              <a:t>Method</a:t>
            </a:r>
          </a:p>
          <a:p>
            <a:pPr lvl="1"/>
            <a:r>
              <a:rPr lang="en-US" altLang="ko-KR"/>
              <a:t>Low mapping rate (0.7%)</a:t>
            </a:r>
          </a:p>
          <a:p>
            <a:r>
              <a:rPr lang="en-US" altLang="ko-KR"/>
              <a:t>Reference</a:t>
            </a:r>
          </a:p>
          <a:p>
            <a:pPr lvl="1"/>
            <a:r>
              <a:rPr lang="en-US" altLang="ko-KR"/>
              <a:t>KOREF Y chromosome’s low contiguity and accuracy</a:t>
            </a:r>
          </a:p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594159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AC68D38-66BA-4D99-97FC-D8A2224D60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Summary</a:t>
            </a:r>
            <a:endParaRPr lang="ko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A19E306-6F08-417A-87FF-EC4479D49C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/>
              <a:t>The goal is to enhance the low resolution of the KOREF assembly in heterochromatin regions. </a:t>
            </a:r>
          </a:p>
          <a:p>
            <a:r>
              <a:rPr lang="en-US" altLang="ko-KR"/>
              <a:t>However, we lack ultra-long reads for the T2T genome assembly. </a:t>
            </a:r>
          </a:p>
          <a:p>
            <a:r>
              <a:rPr lang="en-US" altLang="ko-KR"/>
              <a:t>A recent study introduced a method for T2T genome assembly without ultra-long reads. </a:t>
            </a:r>
          </a:p>
          <a:p>
            <a:r>
              <a:rPr lang="en-US" altLang="ko-KR">
                <a:solidFill>
                  <a:srgbClr val="FF0000"/>
                </a:solidFill>
              </a:rPr>
              <a:t>Although we applied this method, the results were incongruent</a:t>
            </a:r>
            <a:r>
              <a:rPr lang="en-US" altLang="ko-KR"/>
              <a:t>, likely attributed to higher amounts of repetitive regions in human Y chromosome and the relatively shorter N50 length of our reads (10~15 kb &lt; 17 kb). </a:t>
            </a:r>
          </a:p>
          <a:p>
            <a:r>
              <a:rPr lang="en-US" altLang="ko-KR"/>
              <a:t>In conclusion, </a:t>
            </a:r>
            <a:r>
              <a:rPr lang="en-US" altLang="ko-KR">
                <a:solidFill>
                  <a:srgbClr val="FF0000"/>
                </a:solidFill>
              </a:rPr>
              <a:t>ultra-long reads (&gt;100 kb) </a:t>
            </a:r>
            <a:r>
              <a:rPr lang="en-US" altLang="ko-KR"/>
              <a:t>are critical for achieving a T2T KOREF genome assembly.</a:t>
            </a:r>
          </a:p>
        </p:txBody>
      </p:sp>
    </p:spTree>
    <p:extLst>
      <p:ext uri="{BB962C8B-B14F-4D97-AF65-F5344CB8AC3E}">
        <p14:creationId xmlns:p14="http://schemas.microsoft.com/office/powerpoint/2010/main" val="12788406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Narrow로 지정">
      <a:majorFont>
        <a:latin typeface="Arial Narrow"/>
        <a:ea typeface="맑은 고딕"/>
        <a:cs typeface=""/>
      </a:majorFont>
      <a:minorFont>
        <a:latin typeface="Arial Narrow"/>
        <a:ea typeface="맑은 고딕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596</Words>
  <Application>Microsoft Office PowerPoint</Application>
  <PresentationFormat>와이드스크린</PresentationFormat>
  <Paragraphs>56</Paragraphs>
  <Slides>10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3" baseType="lpstr">
      <vt:lpstr>Arial</vt:lpstr>
      <vt:lpstr>Arial Narrow</vt:lpstr>
      <vt:lpstr>Office 테마</vt:lpstr>
      <vt:lpstr>KOREF T2T assembly without ultra-long reads failed</vt:lpstr>
      <vt:lpstr>Abstract</vt:lpstr>
      <vt:lpstr>Without the reference genome, understanding information propagation is impossible.</vt:lpstr>
      <vt:lpstr>Background</vt:lpstr>
      <vt:lpstr>A trial to build a T2T genome without ultra-long reads</vt:lpstr>
      <vt:lpstr>Method to assemble (not ultra) long reads to get a heterochromatin assembly</vt:lpstr>
      <vt:lpstr>Results: No concordance with existing KOREF assembly</vt:lpstr>
      <vt:lpstr>Limitations</vt:lpstr>
      <vt:lpstr>Summary</vt:lpstr>
      <vt:lpstr>SELF (Self evaluation learning framework)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Complete KOREF Y chromosome assembly</dc:title>
  <dc:creator>Changhan Yoon</dc:creator>
  <cp:lastModifiedBy>Changhan Yoon</cp:lastModifiedBy>
  <cp:revision>9</cp:revision>
  <dcterms:created xsi:type="dcterms:W3CDTF">2023-12-08T04:07:40Z</dcterms:created>
  <dcterms:modified xsi:type="dcterms:W3CDTF">2023-12-08T06:36:08Z</dcterms:modified>
</cp:coreProperties>
</file>