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2" r:id="rId2"/>
    <p:sldId id="257" r:id="rId3"/>
    <p:sldId id="283" r:id="rId4"/>
    <p:sldId id="284" r:id="rId5"/>
    <p:sldId id="285" r:id="rId6"/>
    <p:sldId id="286" r:id="rId7"/>
    <p:sldId id="288" r:id="rId8"/>
    <p:sldId id="287" r:id="rId9"/>
    <p:sldId id="281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8" autoAdjust="0"/>
    <p:restoredTop sz="75261" autoAdjust="0"/>
  </p:normalViewPr>
  <p:slideViewPr>
    <p:cSldViewPr snapToGrid="0" showGuides="1">
      <p:cViewPr varScale="1">
        <p:scale>
          <a:sx n="54" d="100"/>
          <a:sy n="54" d="100"/>
        </p:scale>
        <p:origin x="1326" y="60"/>
      </p:cViewPr>
      <p:guideLst>
        <p:guide orient="horz" pos="2115"/>
        <p:guide pos="3840"/>
      </p:guideLst>
    </p:cSldViewPr>
  </p:slideViewPr>
  <p:notesTextViewPr>
    <p:cViewPr>
      <p:scale>
        <a:sx n="133" d="100"/>
        <a:sy n="1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9D03B-7E1C-4A24-BBA1-928D9B3C413C}" type="datetimeFigureOut">
              <a:rPr lang="ko-KR" altLang="en-US" smtClean="0"/>
              <a:t>2018-12-06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D9F94-62AB-499C-8EBB-7210485A15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216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Hello everyone my name is </a:t>
            </a:r>
            <a:r>
              <a:rPr lang="en-US" altLang="ko-KR" dirty="0" err="1"/>
              <a:t>ilsun</a:t>
            </a:r>
            <a:r>
              <a:rPr lang="en-US" altLang="ko-KR" dirty="0"/>
              <a:t> </a:t>
            </a:r>
            <a:r>
              <a:rPr lang="en-US" altLang="ko-KR" dirty="0" err="1"/>
              <a:t>yun</a:t>
            </a:r>
            <a:r>
              <a:rPr lang="en-US" altLang="ko-KR" dirty="0"/>
              <a:t>. Today I will talk about the molecular mechanism of translation control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9F94-62AB-499C-8EBB-7210485A151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70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Hello everyone my name is </a:t>
            </a:r>
            <a:r>
              <a:rPr lang="en-US" altLang="ko-KR" dirty="0" err="1"/>
              <a:t>ilsun</a:t>
            </a:r>
            <a:r>
              <a:rPr lang="en-US" altLang="ko-KR" dirty="0"/>
              <a:t> </a:t>
            </a:r>
            <a:r>
              <a:rPr lang="en-US" altLang="ko-KR" dirty="0" err="1"/>
              <a:t>yun</a:t>
            </a:r>
            <a:r>
              <a:rPr lang="en-US" altLang="ko-KR" dirty="0"/>
              <a:t>. Today I will talk about the molecular mechanism of translation control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9F94-62AB-499C-8EBB-7210485A151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4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9F94-62AB-499C-8EBB-7210485A151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27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9F94-62AB-499C-8EBB-7210485A151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66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9F94-62AB-499C-8EBB-7210485A151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95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9F94-62AB-499C-8EBB-7210485A151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153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9F94-62AB-499C-8EBB-7210485A151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194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9F94-62AB-499C-8EBB-7210485A151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0406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Thank you for listening. If you have a question I will answer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9F94-62AB-499C-8EBB-7210485A151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55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CF20EB-1822-40B3-AB7B-F2FD3A9CA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C41DA42-9222-49BC-B40B-4B486480C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75A3B6-4919-43AD-ACD4-38B73C01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BA8E-D994-470E-9969-EC74EEE34AE6}" type="datetimeFigureOut">
              <a:rPr lang="ko-KR" altLang="en-US" smtClean="0"/>
              <a:t>2018-12-06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5D489B-5C43-4CA5-913A-E1502D2C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09E2CC-2CDB-4EFE-B56F-77FD62ED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98A-6A23-40D2-A435-509CB9D47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3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A5BD33-0F9C-45E0-947E-7EF44D9A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AD9B0C3-1264-4967-B789-DE41F762C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793EF8-CA18-46BB-8D8E-F15351B0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BA8E-D994-470E-9969-EC74EEE34AE6}" type="datetimeFigureOut">
              <a:rPr lang="ko-KR" altLang="en-US" smtClean="0"/>
              <a:t>2018-12-06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7B1231-137E-4B48-914B-049B6F90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5D860D-D48F-4C92-A7BA-2EE9EE9D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98A-6A23-40D2-A435-509CB9D47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67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DC075A2-2577-4D4C-B041-CF903E14D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D408538-63D4-4503-BE62-CF549B56A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0AC1AF-EEB8-41CA-9645-68B2245E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BA8E-D994-470E-9969-EC74EEE34AE6}" type="datetimeFigureOut">
              <a:rPr lang="ko-KR" altLang="en-US" smtClean="0"/>
              <a:t>2018-12-06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D7D9E3-CA72-43C7-81A2-BD5FA581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49C42A-B29C-4F13-8C57-B6ED7AAC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98A-6A23-40D2-A435-509CB9D47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68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F8F15F-46D2-4A99-967A-C0B4A915B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4CA7C0-5BF6-4971-A7C3-95D23CBA7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6BA183-A57B-44DA-8DE8-62C3B243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BA8E-D994-470E-9969-EC74EEE34AE6}" type="datetimeFigureOut">
              <a:rPr lang="ko-KR" altLang="en-US" smtClean="0"/>
              <a:t>2018-12-06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B9E0AA-1304-4CCD-BCC3-AD05ED46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19B69B-98BF-4E36-AF7F-53C291E5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98A-6A23-40D2-A435-509CB9D47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88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A135B6-B6B5-45AE-829F-3E02B605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3822734-E1A4-46E4-8CC1-A6B96A7B6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499584-0F34-46F3-9730-B2AF77B31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BA8E-D994-470E-9969-EC74EEE34AE6}" type="datetimeFigureOut">
              <a:rPr lang="ko-KR" altLang="en-US" smtClean="0"/>
              <a:t>2018-12-06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1E45CB-9172-4817-A921-FE60BDDF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5B098E-8AE7-4C77-9211-77E65091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98A-6A23-40D2-A435-509CB9D47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249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10F5C9-1113-4091-A6BC-57C9B7CE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7B89B7-A943-46B1-A4E5-EE2E26B49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5162B4C-2738-4C86-AC1C-8D014311F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BAFCE05-AD54-4F71-8905-3AA03A5DC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BA8E-D994-470E-9969-EC74EEE34AE6}" type="datetimeFigureOut">
              <a:rPr lang="ko-KR" altLang="en-US" smtClean="0"/>
              <a:t>2018-12-06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F87E649-6B83-459D-AA21-87BBD07D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059F8DC-7D15-4FD1-AD0D-B65DAE50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98A-6A23-40D2-A435-509CB9D47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00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80C69D-4972-4B6E-8D74-6C9F3429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7453A19-AAF6-41DD-BF47-77D27F89D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FB29A41-7E84-40B0-90C1-CD79AC4DD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6FDA795-F9F9-47CB-B845-888319529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57E13CC-2294-45BF-A01D-5BDEED6E3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EE9021E-6990-455C-8F15-D025A061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BA8E-D994-470E-9969-EC74EEE34AE6}" type="datetimeFigureOut">
              <a:rPr lang="ko-KR" altLang="en-US" smtClean="0"/>
              <a:t>2018-12-06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3ECABC7-66CB-4E66-A79A-FB87B9EA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5B96496-CD52-4AB6-84E2-F88BDB786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98A-6A23-40D2-A435-509CB9D47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50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7DFA8-DACF-4258-8890-1EFBBB90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71029F7-6EA9-472F-9B1B-16FCCA4B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BA8E-D994-470E-9969-EC74EEE34AE6}" type="datetimeFigureOut">
              <a:rPr lang="ko-KR" altLang="en-US" smtClean="0"/>
              <a:t>2018-12-06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565EEEC-F029-4625-AA6C-1E3FE977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41A8DE2-96F3-4962-AD21-E3B2AF83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98A-6A23-40D2-A435-509CB9D47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6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E4E339C-604A-46A4-998A-70417161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BA8E-D994-470E-9969-EC74EEE34AE6}" type="datetimeFigureOut">
              <a:rPr lang="ko-KR" altLang="en-US" smtClean="0"/>
              <a:t>2018-12-06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AEFEEFA-DF10-49D6-A565-3D7A889AF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92237C7-CD62-450A-A9F6-77C0418E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98A-6A23-40D2-A435-509CB9D47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90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4600E0-6956-4CD4-913F-3D400054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244190-0C72-40D6-9E95-04DE6A3D2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35B512B-1304-4D71-B6F3-0129B09C9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753D5A8-76E4-478A-B571-E7D2ADBA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BA8E-D994-470E-9969-EC74EEE34AE6}" type="datetimeFigureOut">
              <a:rPr lang="ko-KR" altLang="en-US" smtClean="0"/>
              <a:t>2018-12-06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B1261EA-BC35-4976-A353-25DB4243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2EC5EA1-1109-4AED-B622-ABB65493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98A-6A23-40D2-A435-509CB9D47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80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6C6343-6475-49EE-8B81-2B74511C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39D3D2F-0591-4613-A45A-7ACE3A398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2362CC-1D56-4866-A246-ED90BADEA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C1B62D3-2322-4F9A-8F17-30DC2E64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BA8E-D994-470E-9969-EC74EEE34AE6}" type="datetimeFigureOut">
              <a:rPr lang="ko-KR" altLang="en-US" smtClean="0"/>
              <a:t>2018-12-06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1A9C2D-8EA0-48EC-A231-3977CF05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32EEE54-21DD-4536-9689-C8E1061A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98A-6A23-40D2-A435-509CB9D47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41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F5C11FA-FE2C-4D78-A3AC-6AD315C8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1465DB-365F-4A55-B677-DFC3E561A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57690F-D45D-4B34-A954-A734F303B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BA8E-D994-470E-9969-EC74EEE34AE6}" type="datetimeFigureOut">
              <a:rPr lang="ko-KR" altLang="en-US" smtClean="0"/>
              <a:t>2018-12-06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7BDFB0-5DF2-472A-ABA2-2F98E8346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978E59-1DD7-489D-81D3-9F8E8E426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FF98A-6A23-40D2-A435-509CB9D47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77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0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4"/>
    </mc:Choice>
    <mc:Fallback xmlns="">
      <p:transition spd="slow" advTm="147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D39CBBC-DF74-40B4-8495-461B00823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02656">
            <a:off x="1389530" y="1476375"/>
            <a:ext cx="3352800" cy="390525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9C258403-ED5D-47B4-A5D9-E44B6AFB6425}"/>
              </a:ext>
            </a:extLst>
          </p:cNvPr>
          <p:cNvSpPr/>
          <p:nvPr/>
        </p:nvSpPr>
        <p:spPr>
          <a:xfrm>
            <a:off x="7843932" y="4137680"/>
            <a:ext cx="1448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err="1">
                <a:latin typeface="Chaparral Pro Light" panose="02060403030505090203" pitchFamily="18" charset="0"/>
              </a:rPr>
              <a:t>Ilsun</a:t>
            </a:r>
            <a:r>
              <a:rPr lang="en-US" altLang="ko-KR" sz="2800" dirty="0">
                <a:latin typeface="Chaparral Pro Light" panose="02060403030505090203" pitchFamily="18" charset="0"/>
              </a:rPr>
              <a:t> Yun</a:t>
            </a:r>
            <a:endParaRPr lang="ko-KR" altLang="en-US" sz="2800" dirty="0">
              <a:latin typeface="Chaparral Pro Light" panose="02060403030505090203" pitchFamily="18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BDCD515-E2DE-4C14-91AB-E665904E8ED7}"/>
              </a:ext>
            </a:extLst>
          </p:cNvPr>
          <p:cNvSpPr/>
          <p:nvPr/>
        </p:nvSpPr>
        <p:spPr>
          <a:xfrm>
            <a:off x="3248081" y="1712686"/>
            <a:ext cx="7849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>
                <a:latin typeface="Chaparral Pro Light" panose="02060403030505090203" pitchFamily="18" charset="0"/>
              </a:rPr>
              <a:t>Therapeutic application of tooth regeneration</a:t>
            </a:r>
            <a:endParaRPr lang="ko-KR" altLang="en-US" sz="3600" dirty="0">
              <a:latin typeface="Chaparral Pro Light" panose="0206040303050509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1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3D3E7179-DFB9-4F40-9CCB-5C3468795BAE}"/>
              </a:ext>
            </a:extLst>
          </p:cNvPr>
          <p:cNvSpPr/>
          <p:nvPr/>
        </p:nvSpPr>
        <p:spPr>
          <a:xfrm>
            <a:off x="2288196" y="1365156"/>
            <a:ext cx="2635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latin typeface="Chaparral Pro Light" panose="02060403030505090203" pitchFamily="18" charset="0"/>
              </a:rPr>
              <a:t>Development of tooth</a:t>
            </a:r>
            <a:endParaRPr lang="ko-KR" altLang="en-US" sz="2400" dirty="0">
              <a:latin typeface="Chaparral Pro Light" panose="02060403030505090203" pitchFamily="18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804804F-88BA-4E42-AE4D-9361EDC55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588" y="2268748"/>
            <a:ext cx="9637619" cy="322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6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C77462C-5D65-4249-9B36-B850232A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1980919"/>
            <a:ext cx="7505700" cy="336232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3C9ACDF2-3CE9-42A6-B33C-71C18A14D2BE}"/>
              </a:ext>
            </a:extLst>
          </p:cNvPr>
          <p:cNvSpPr/>
          <p:nvPr/>
        </p:nvSpPr>
        <p:spPr>
          <a:xfrm>
            <a:off x="2288196" y="1365156"/>
            <a:ext cx="2635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latin typeface="Chaparral Pro Light" panose="02060403030505090203" pitchFamily="18" charset="0"/>
              </a:rPr>
              <a:t>Development of tooth</a:t>
            </a:r>
            <a:endParaRPr lang="ko-KR" altLang="en-US" sz="2400" dirty="0">
              <a:latin typeface="Chaparral Pro Light" panose="0206040303050509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6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4030946-3D18-4540-A629-3C3D396E6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196" y="923925"/>
            <a:ext cx="7705725" cy="501015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9AEBCD58-F7B0-40CF-B128-259C734616F5}"/>
              </a:ext>
            </a:extLst>
          </p:cNvPr>
          <p:cNvSpPr/>
          <p:nvPr/>
        </p:nvSpPr>
        <p:spPr>
          <a:xfrm>
            <a:off x="2198079" y="693092"/>
            <a:ext cx="989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err="1">
                <a:latin typeface="Chaparral Pro Light" panose="02060403030505090203" pitchFamily="18" charset="0"/>
              </a:rPr>
              <a:t>iPS</a:t>
            </a:r>
            <a:r>
              <a:rPr lang="en-US" altLang="ko-KR" sz="2400" dirty="0">
                <a:latin typeface="Chaparral Pro Light" panose="02060403030505090203" pitchFamily="18" charset="0"/>
              </a:rPr>
              <a:t> cell</a:t>
            </a:r>
            <a:endParaRPr lang="ko-KR" altLang="en-US" sz="2400" dirty="0">
              <a:latin typeface="Chaparral Pro Light" panose="0206040303050509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8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82AA0FE-3BC5-478A-A82F-98D17CCEB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709737"/>
            <a:ext cx="10858500" cy="3438525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E316CF7-D64A-4CAA-A40B-6E9D8B849BD1}"/>
              </a:ext>
            </a:extLst>
          </p:cNvPr>
          <p:cNvSpPr/>
          <p:nvPr/>
        </p:nvSpPr>
        <p:spPr>
          <a:xfrm>
            <a:off x="2198079" y="693092"/>
            <a:ext cx="4000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err="1">
                <a:latin typeface="Chaparral Pro Light" panose="02060403030505090203" pitchFamily="18" charset="0"/>
              </a:rPr>
              <a:t>iPS</a:t>
            </a:r>
            <a:r>
              <a:rPr lang="en-US" altLang="ko-KR" sz="2400" dirty="0">
                <a:latin typeface="Chaparral Pro Light" panose="02060403030505090203" pitchFamily="18" charset="0"/>
              </a:rPr>
              <a:t> cell designed with tooth tissue</a:t>
            </a:r>
            <a:endParaRPr lang="ko-KR" altLang="en-US" sz="2400" dirty="0">
              <a:latin typeface="Chaparral Pro Light" panose="0206040303050509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9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B8ED52A-8908-475B-8615-615AD9F85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862" y="100012"/>
            <a:ext cx="829627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FBD64F5-7616-48F7-9492-A49EB7F296FC}"/>
              </a:ext>
            </a:extLst>
          </p:cNvPr>
          <p:cNvSpPr/>
          <p:nvPr/>
        </p:nvSpPr>
        <p:spPr>
          <a:xfrm>
            <a:off x="2198079" y="693092"/>
            <a:ext cx="2849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>
                <a:latin typeface="Chaparral Pro Light" panose="02060403030505090203" pitchFamily="18" charset="0"/>
              </a:rPr>
              <a:t>Risk and hurdle</a:t>
            </a:r>
            <a:endParaRPr lang="ko-KR" altLang="en-US" sz="3600" dirty="0">
              <a:latin typeface="Chaparral Pro Light" panose="02060403030505090203" pitchFamily="18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B390906-4B98-4DC9-8F91-F25960935A14}"/>
              </a:ext>
            </a:extLst>
          </p:cNvPr>
          <p:cNvSpPr/>
          <p:nvPr/>
        </p:nvSpPr>
        <p:spPr>
          <a:xfrm>
            <a:off x="2350478" y="3044279"/>
            <a:ext cx="40350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Size and shape</a:t>
            </a:r>
            <a:endParaRPr lang="ko-KR" altLang="en-US" sz="44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659BD85-B93B-4630-BC6A-97A0BD77B98A}"/>
              </a:ext>
            </a:extLst>
          </p:cNvPr>
          <p:cNvSpPr/>
          <p:nvPr/>
        </p:nvSpPr>
        <p:spPr>
          <a:xfrm>
            <a:off x="7418271" y="3044278"/>
            <a:ext cx="29514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Oncogenic</a:t>
            </a:r>
            <a:endParaRPr lang="ko-KR" altLang="en-US" sz="44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450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0674474-4944-4DAF-82E3-3F4849B12B27}"/>
              </a:ext>
            </a:extLst>
          </p:cNvPr>
          <p:cNvSpPr/>
          <p:nvPr/>
        </p:nvSpPr>
        <p:spPr>
          <a:xfrm>
            <a:off x="4284446" y="2271300"/>
            <a:ext cx="362310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500" dirty="0">
                <a:latin typeface="Chaparral Pro Light" panose="02060403030505090203" pitchFamily="18" charset="0"/>
              </a:rPr>
              <a:t>Q &amp; A</a:t>
            </a:r>
            <a:endParaRPr lang="ko-KR" altLang="en-US" sz="11500" dirty="0">
              <a:latin typeface="Chaparral Pro Light" panose="02060403030505090203" pitchFamily="18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351826B-047D-408C-B7E6-B2F035C73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29" y="3246998"/>
            <a:ext cx="5853495" cy="25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16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91</Words>
  <Application>Microsoft Office PowerPoint</Application>
  <PresentationFormat>와이드스크린</PresentationFormat>
  <Paragraphs>22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Adobe 고딕 Std B</vt:lpstr>
      <vt:lpstr>맑은 고딕</vt:lpstr>
      <vt:lpstr>Arial</vt:lpstr>
      <vt:lpstr>Chaparral Pro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윤일선</dc:creator>
  <cp:lastModifiedBy>일선 윤</cp:lastModifiedBy>
  <cp:revision>60</cp:revision>
  <dcterms:created xsi:type="dcterms:W3CDTF">2018-04-02T10:57:51Z</dcterms:created>
  <dcterms:modified xsi:type="dcterms:W3CDTF">2018-12-06T11:15:45Z</dcterms:modified>
</cp:coreProperties>
</file>